
<file path=[Content_Types].xml><?xml version="1.0" encoding="utf-8"?>
<Types xmlns="http://schemas.openxmlformats.org/package/2006/content-types">
  <Default Extension="mp3" ContentType="audio/mpeg"/>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Dancing Script Bold" panose="020B0604020202020204" charset="0"/>
      <p:regular r:id="rId21"/>
    </p:embeddedFont>
    <p:embeddedFont>
      <p:font typeface="Blueberry" panose="020B0604020202020204" charset="0"/>
      <p:regular r:id="rId22"/>
    </p:embeddedFont>
    <p:embeddedFont>
      <p:font typeface="Coiny" panose="020B0604020202020204" charset="0"/>
      <p:regular r:id="rId23"/>
    </p:embeddedFont>
    <p:embeddedFont>
      <p:font typeface="Lobster" panose="020B0604020202020204" charset="0"/>
      <p:regular r:id="rId24"/>
    </p:embeddedFont>
    <p:embeddedFont>
      <p:font typeface="Dekko"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2" autoAdjust="0"/>
  </p:normalViewPr>
  <p:slideViewPr>
    <p:cSldViewPr>
      <p:cViewPr>
        <p:scale>
          <a:sx n="30" d="100"/>
          <a:sy n="30" d="100"/>
        </p:scale>
        <p:origin x="1444" y="5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9.sv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svg"/><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image" Target="../media/image7.svg"/><Relationship Id="rId4" Type="http://schemas.openxmlformats.org/officeDocument/2006/relationships/image" Target="../media/image1.jpe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5.png"/><Relationship Id="rId18" Type="http://schemas.openxmlformats.org/officeDocument/2006/relationships/image" Target="../media/image45.svg"/><Relationship Id="rId3" Type="http://schemas.openxmlformats.org/officeDocument/2006/relationships/slideLayout" Target="../slideLayouts/slideLayout7.xml"/><Relationship Id="rId7" Type="http://schemas.openxmlformats.org/officeDocument/2006/relationships/image" Target="../media/image24.png"/><Relationship Id="rId12" Type="http://schemas.openxmlformats.org/officeDocument/2006/relationships/image" Target="../media/image43.svg"/><Relationship Id="rId17" Type="http://schemas.openxmlformats.org/officeDocument/2006/relationships/image" Target="../media/image27.png"/><Relationship Id="rId2" Type="http://schemas.openxmlformats.org/officeDocument/2006/relationships/video" Target="../media/media6.mp4"/><Relationship Id="rId16" Type="http://schemas.openxmlformats.org/officeDocument/2006/relationships/image" Target="../media/image32.svg"/><Relationship Id="rId1" Type="http://schemas.microsoft.com/office/2007/relationships/media" Target="../media/media6.mp4"/><Relationship Id="rId6" Type="http://schemas.openxmlformats.org/officeDocument/2006/relationships/image" Target="../media/image37.sv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0.png"/><Relationship Id="rId10" Type="http://schemas.openxmlformats.org/officeDocument/2006/relationships/image" Target="../media/image41.svg"/><Relationship Id="rId19" Type="http://schemas.openxmlformats.org/officeDocument/2006/relationships/image" Target="../media/image31.jpeg"/><Relationship Id="rId4" Type="http://schemas.openxmlformats.org/officeDocument/2006/relationships/image" Target="../media/image1.jpeg"/><Relationship Id="rId9" Type="http://schemas.openxmlformats.org/officeDocument/2006/relationships/image" Target="../media/image25.png"/><Relationship Id="rId14"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20.png"/><Relationship Id="rId18"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9.svg"/><Relationship Id="rId17" Type="http://schemas.openxmlformats.org/officeDocument/2006/relationships/image" Target="../media/image32.jpeg"/><Relationship Id="rId2" Type="http://schemas.openxmlformats.org/officeDocument/2006/relationships/image" Target="../media/image1.jpeg"/><Relationship Id="rId16"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5.png"/><Relationship Id="rId5" Type="http://schemas.openxmlformats.org/officeDocument/2006/relationships/image" Target="../media/image24.png"/><Relationship Id="rId15" Type="http://schemas.openxmlformats.org/officeDocument/2006/relationships/image" Target="../media/image27.png"/><Relationship Id="rId10" Type="http://schemas.openxmlformats.org/officeDocument/2006/relationships/image" Target="../media/image43.svg"/><Relationship Id="rId19" Type="http://schemas.openxmlformats.org/officeDocument/2006/relationships/image" Target="../media/image34.jpeg"/><Relationship Id="rId4" Type="http://schemas.openxmlformats.org/officeDocument/2006/relationships/image" Target="../media/image37.svg"/><Relationship Id="rId9" Type="http://schemas.openxmlformats.org/officeDocument/2006/relationships/image" Target="../media/image26.png"/><Relationship Id="rId14" Type="http://schemas.openxmlformats.org/officeDocument/2006/relationships/image" Target="../media/image32.sv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5.png"/><Relationship Id="rId18" Type="http://schemas.openxmlformats.org/officeDocument/2006/relationships/image" Target="../media/image45.svg"/><Relationship Id="rId3" Type="http://schemas.openxmlformats.org/officeDocument/2006/relationships/slideLayout" Target="../slideLayouts/slideLayout7.xml"/><Relationship Id="rId7" Type="http://schemas.openxmlformats.org/officeDocument/2006/relationships/image" Target="../media/image24.png"/><Relationship Id="rId12" Type="http://schemas.openxmlformats.org/officeDocument/2006/relationships/image" Target="../media/image43.svg"/><Relationship Id="rId17" Type="http://schemas.openxmlformats.org/officeDocument/2006/relationships/image" Target="../media/image27.png"/><Relationship Id="rId2" Type="http://schemas.openxmlformats.org/officeDocument/2006/relationships/video" Target="../media/media7.mp4"/><Relationship Id="rId16" Type="http://schemas.openxmlformats.org/officeDocument/2006/relationships/image" Target="../media/image32.svg"/><Relationship Id="rId1" Type="http://schemas.microsoft.com/office/2007/relationships/media" Target="../media/media7.mp4"/><Relationship Id="rId6" Type="http://schemas.openxmlformats.org/officeDocument/2006/relationships/image" Target="../media/image37.sv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0.png"/><Relationship Id="rId10" Type="http://schemas.openxmlformats.org/officeDocument/2006/relationships/image" Target="../media/image41.svg"/><Relationship Id="rId19" Type="http://schemas.openxmlformats.org/officeDocument/2006/relationships/image" Target="../media/image35.jpeg"/><Relationship Id="rId4" Type="http://schemas.openxmlformats.org/officeDocument/2006/relationships/image" Target="../media/image1.jpeg"/><Relationship Id="rId9" Type="http://schemas.openxmlformats.org/officeDocument/2006/relationships/image" Target="../media/image25.png"/><Relationship Id="rId1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43.svg"/><Relationship Id="rId13" Type="http://schemas.openxmlformats.org/officeDocument/2006/relationships/image" Target="../media/image38.png"/><Relationship Id="rId1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26.png"/><Relationship Id="rId12" Type="http://schemas.openxmlformats.org/officeDocument/2006/relationships/image" Target="../media/image58.svg"/><Relationship Id="rId17" Type="http://schemas.openxmlformats.org/officeDocument/2006/relationships/image" Target="../media/image5.png"/><Relationship Id="rId2" Type="http://schemas.openxmlformats.org/officeDocument/2006/relationships/video" Target="../media/media8.mp4"/><Relationship Id="rId16" Type="http://schemas.openxmlformats.org/officeDocument/2006/relationships/image" Target="../media/image62.svg"/><Relationship Id="rId1" Type="http://schemas.microsoft.com/office/2007/relationships/media" Target="../media/media8.mp4"/><Relationship Id="rId6" Type="http://schemas.openxmlformats.org/officeDocument/2006/relationships/image" Target="../media/image41.svg"/><Relationship Id="rId11" Type="http://schemas.openxmlformats.org/officeDocument/2006/relationships/image" Target="../media/image37.png"/><Relationship Id="rId5" Type="http://schemas.openxmlformats.org/officeDocument/2006/relationships/image" Target="../media/image25.png"/><Relationship Id="rId15" Type="http://schemas.openxmlformats.org/officeDocument/2006/relationships/image" Target="../media/image39.png"/><Relationship Id="rId10" Type="http://schemas.openxmlformats.org/officeDocument/2006/relationships/image" Target="../media/image56.svg"/><Relationship Id="rId19" Type="http://schemas.openxmlformats.org/officeDocument/2006/relationships/image" Target="../media/image40.jpeg"/><Relationship Id="rId4" Type="http://schemas.openxmlformats.org/officeDocument/2006/relationships/image" Target="../media/image12.png"/><Relationship Id="rId9" Type="http://schemas.openxmlformats.org/officeDocument/2006/relationships/image" Target="../media/image36.png"/><Relationship Id="rId14" Type="http://schemas.openxmlformats.org/officeDocument/2006/relationships/image" Target="../media/image60.svg"/></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18.png"/><Relationship Id="rId10" Type="http://schemas.openxmlformats.org/officeDocument/2006/relationships/image" Target="../media/image42.png"/><Relationship Id="rId4" Type="http://schemas.openxmlformats.org/officeDocument/2006/relationships/image" Target="../media/image27.svg"/><Relationship Id="rId9" Type="http://schemas.openxmlformats.org/officeDocument/2006/relationships/image" Target="../media/image41.jpeg"/></Relationships>
</file>

<file path=ppt/slides/_rels/slide15.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45.jpe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69.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44.png"/><Relationship Id="rId5" Type="http://schemas.openxmlformats.org/officeDocument/2006/relationships/image" Target="../media/image3.png"/><Relationship Id="rId10" Type="http://schemas.openxmlformats.org/officeDocument/2006/relationships/image" Target="../media/image67.svg"/><Relationship Id="rId4" Type="http://schemas.openxmlformats.org/officeDocument/2006/relationships/image" Target="../media/image3.svg"/><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svg"/><Relationship Id="rId3" Type="http://schemas.openxmlformats.org/officeDocument/2006/relationships/slideLayout" Target="../slideLayouts/slideLayout7.xml"/><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svg"/><Relationship Id="rId11" Type="http://schemas.openxmlformats.org/officeDocument/2006/relationships/image" Target="../media/image9.jpeg"/><Relationship Id="rId5" Type="http://schemas.openxmlformats.org/officeDocument/2006/relationships/image" Target="../media/image5.png"/><Relationship Id="rId10" Type="http://schemas.openxmlformats.org/officeDocument/2006/relationships/image" Target="../media/image13.svg"/><Relationship Id="rId4" Type="http://schemas.openxmlformats.org/officeDocument/2006/relationships/image" Target="../media/image1.jpeg"/><Relationship Id="rId9" Type="http://schemas.openxmlformats.org/officeDocument/2006/relationships/image" Target="../media/image8.png"/><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16.jpeg"/><Relationship Id="rId3" Type="http://schemas.openxmlformats.org/officeDocument/2006/relationships/slideLayout" Target="../slideLayouts/slideLayout7.xml"/><Relationship Id="rId7" Type="http://schemas.openxmlformats.org/officeDocument/2006/relationships/image" Target="../media/image14.png"/><Relationship Id="rId12" Type="http://schemas.openxmlformats.org/officeDocument/2006/relationships/image" Target="../media/image24.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0.svg"/><Relationship Id="rId11" Type="http://schemas.openxmlformats.org/officeDocument/2006/relationships/image" Target="../media/image15.png"/><Relationship Id="rId5" Type="http://schemas.openxmlformats.org/officeDocument/2006/relationships/image" Target="../media/image13.png"/><Relationship Id="rId10" Type="http://schemas.openxmlformats.org/officeDocument/2006/relationships/image" Target="../media/image9.svg"/><Relationship Id="rId4" Type="http://schemas.openxmlformats.org/officeDocument/2006/relationships/image" Target="../media/image12.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34.svg"/><Relationship Id="rId3" Type="http://schemas.openxmlformats.org/officeDocument/2006/relationships/image" Target="../media/image17.png"/><Relationship Id="rId7" Type="http://schemas.openxmlformats.org/officeDocument/2006/relationships/image" Target="../media/image19.png"/><Relationship Id="rId12"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2.svg"/><Relationship Id="rId5" Type="http://schemas.openxmlformats.org/officeDocument/2006/relationships/image" Target="../media/image18.png"/><Relationship Id="rId10" Type="http://schemas.openxmlformats.org/officeDocument/2006/relationships/image" Target="../media/image20.png"/><Relationship Id="rId4" Type="http://schemas.openxmlformats.org/officeDocument/2006/relationships/image" Target="../media/image27.svg"/><Relationship Id="rId9"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2.jpe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1.svg"/><Relationship Id="rId5" Type="http://schemas.openxmlformats.org/officeDocument/2006/relationships/image" Target="../media/image7.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5.png"/><Relationship Id="rId18" Type="http://schemas.openxmlformats.org/officeDocument/2006/relationships/image" Target="../media/image45.svg"/><Relationship Id="rId3" Type="http://schemas.openxmlformats.org/officeDocument/2006/relationships/slideLayout" Target="../slideLayouts/slideLayout7.xml"/><Relationship Id="rId7" Type="http://schemas.openxmlformats.org/officeDocument/2006/relationships/image" Target="../media/image24.png"/><Relationship Id="rId12" Type="http://schemas.openxmlformats.org/officeDocument/2006/relationships/image" Target="../media/image43.svg"/><Relationship Id="rId17" Type="http://schemas.openxmlformats.org/officeDocument/2006/relationships/image" Target="../media/image27.png"/><Relationship Id="rId2" Type="http://schemas.openxmlformats.org/officeDocument/2006/relationships/video" Target="../media/media5.mp4"/><Relationship Id="rId16" Type="http://schemas.openxmlformats.org/officeDocument/2006/relationships/image" Target="../media/image32.svg"/><Relationship Id="rId1" Type="http://schemas.microsoft.com/office/2007/relationships/media" Target="../media/media5.mp4"/><Relationship Id="rId6" Type="http://schemas.openxmlformats.org/officeDocument/2006/relationships/image" Target="../media/image37.svg"/><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0.png"/><Relationship Id="rId10" Type="http://schemas.openxmlformats.org/officeDocument/2006/relationships/image" Target="../media/image41.svg"/><Relationship Id="rId19" Type="http://schemas.openxmlformats.org/officeDocument/2006/relationships/image" Target="../media/image28.jpeg"/><Relationship Id="rId4" Type="http://schemas.openxmlformats.org/officeDocument/2006/relationships/image" Target="../media/image1.jpeg"/><Relationship Id="rId9" Type="http://schemas.openxmlformats.org/officeDocument/2006/relationships/image" Target="../media/image25.png"/><Relationship Id="rId1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5.png"/><Relationship Id="rId18" Type="http://schemas.openxmlformats.org/officeDocument/2006/relationships/image" Target="../media/image45.svg"/><Relationship Id="rId3" Type="http://schemas.openxmlformats.org/officeDocument/2006/relationships/image" Target="../media/image23.png"/><Relationship Id="rId7" Type="http://schemas.openxmlformats.org/officeDocument/2006/relationships/image" Target="../media/image24.png"/><Relationship Id="rId12" Type="http://schemas.openxmlformats.org/officeDocument/2006/relationships/image" Target="../media/image43.svg"/><Relationship Id="rId17" Type="http://schemas.openxmlformats.org/officeDocument/2006/relationships/image" Target="../media/image27.png"/><Relationship Id="rId2" Type="http://schemas.openxmlformats.org/officeDocument/2006/relationships/image" Target="../media/image1.jpe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26.png"/><Relationship Id="rId15" Type="http://schemas.openxmlformats.org/officeDocument/2006/relationships/image" Target="../media/image20.png"/><Relationship Id="rId10" Type="http://schemas.openxmlformats.org/officeDocument/2006/relationships/image" Target="../media/image41.svg"/><Relationship Id="rId9" Type="http://schemas.openxmlformats.org/officeDocument/2006/relationships/image" Target="../media/image25.png"/><Relationship Id="rId1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25.png"/><Relationship Id="rId12" Type="http://schemas.openxmlformats.org/officeDocument/2006/relationships/image" Target="../media/image9.svg"/><Relationship Id="rId17" Type="http://schemas.openxmlformats.org/officeDocument/2006/relationships/image" Target="../media/image29.jpeg"/><Relationship Id="rId2" Type="http://schemas.openxmlformats.org/officeDocument/2006/relationships/image" Target="../media/image1.jpeg"/><Relationship Id="rId16" Type="http://schemas.openxmlformats.org/officeDocument/2006/relationships/image" Target="../media/image45.sv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5.png"/><Relationship Id="rId5" Type="http://schemas.openxmlformats.org/officeDocument/2006/relationships/image" Target="../media/image24.png"/><Relationship Id="rId15" Type="http://schemas.openxmlformats.org/officeDocument/2006/relationships/image" Target="../media/image27.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26.png"/><Relationship Id="rId14" Type="http://schemas.openxmlformats.org/officeDocument/2006/relationships/image" Target="../media/image32.svg"/></Relationships>
</file>

<file path=ppt/slides/_rels/slide9.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5.png"/><Relationship Id="rId18" Type="http://schemas.openxmlformats.org/officeDocument/2006/relationships/image" Target="../media/image45.svg"/><Relationship Id="rId3" Type="http://schemas.openxmlformats.org/officeDocument/2006/relationships/image" Target="../media/image23.png"/><Relationship Id="rId7" Type="http://schemas.openxmlformats.org/officeDocument/2006/relationships/image" Target="../media/image24.png"/><Relationship Id="rId12" Type="http://schemas.openxmlformats.org/officeDocument/2006/relationships/image" Target="../media/image43.svg"/><Relationship Id="rId17" Type="http://schemas.openxmlformats.org/officeDocument/2006/relationships/image" Target="../media/image27.png"/><Relationship Id="rId2" Type="http://schemas.openxmlformats.org/officeDocument/2006/relationships/image" Target="../media/image1.jpeg"/><Relationship Id="rId16" Type="http://schemas.openxmlformats.org/officeDocument/2006/relationships/image" Target="../media/image32.sv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26.png"/><Relationship Id="rId15" Type="http://schemas.openxmlformats.org/officeDocument/2006/relationships/image" Target="../media/image20.png"/><Relationship Id="rId10" Type="http://schemas.openxmlformats.org/officeDocument/2006/relationships/image" Target="../media/image41.svg"/><Relationship Id="rId19" Type="http://schemas.openxmlformats.org/officeDocument/2006/relationships/image" Target="../media/image30.png"/><Relationship Id="rId9" Type="http://schemas.openxmlformats.org/officeDocument/2006/relationships/image" Target="../media/image25.png"/><Relationship Id="rId1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4" name="Freeform 4"/>
          <p:cNvSpPr/>
          <p:nvPr/>
        </p:nvSpPr>
        <p:spPr>
          <a:xfrm>
            <a:off x="1181100" y="2713759"/>
            <a:ext cx="16230600" cy="5164282"/>
          </a:xfrm>
          <a:custGeom>
            <a:avLst/>
            <a:gdLst/>
            <a:ahLst/>
            <a:cxnLst/>
            <a:rect l="l" t="t" r="r" b="b"/>
            <a:pathLst>
              <a:path w="16230600" h="5164282">
                <a:moveTo>
                  <a:pt x="0" y="0"/>
                </a:moveTo>
                <a:lnTo>
                  <a:pt x="16230600" y="0"/>
                </a:lnTo>
                <a:lnTo>
                  <a:pt x="16230600" y="5164282"/>
                </a:lnTo>
                <a:lnTo>
                  <a:pt x="0" y="51642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028700" y="2561359"/>
            <a:ext cx="16230600" cy="5164282"/>
          </a:xfrm>
          <a:custGeom>
            <a:avLst/>
            <a:gdLst/>
            <a:ahLst/>
            <a:cxnLst/>
            <a:rect l="l" t="t" r="r" b="b"/>
            <a:pathLst>
              <a:path w="16230600" h="5164282">
                <a:moveTo>
                  <a:pt x="0" y="0"/>
                </a:moveTo>
                <a:lnTo>
                  <a:pt x="16230600" y="0"/>
                </a:lnTo>
                <a:lnTo>
                  <a:pt x="16230600" y="5164282"/>
                </a:lnTo>
                <a:lnTo>
                  <a:pt x="0" y="516428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540666" y="6490770"/>
            <a:ext cx="1583973" cy="1509094"/>
          </a:xfrm>
          <a:custGeom>
            <a:avLst/>
            <a:gdLst/>
            <a:ahLst/>
            <a:cxnLst/>
            <a:rect l="l" t="t" r="r" b="b"/>
            <a:pathLst>
              <a:path w="1583973" h="1509094">
                <a:moveTo>
                  <a:pt x="0" y="0"/>
                </a:moveTo>
                <a:lnTo>
                  <a:pt x="1583973" y="0"/>
                </a:lnTo>
                <a:lnTo>
                  <a:pt x="1583973" y="1509094"/>
                </a:lnTo>
                <a:lnTo>
                  <a:pt x="0" y="150909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1540666" y="2832184"/>
            <a:ext cx="14940090" cy="2311316"/>
          </a:xfrm>
          <a:prstGeom prst="rect">
            <a:avLst/>
          </a:prstGeom>
        </p:spPr>
        <p:txBody>
          <a:bodyPr lIns="0" tIns="0" rIns="0" bIns="0" rtlCol="0" anchor="t">
            <a:spAutoFit/>
          </a:bodyPr>
          <a:lstStyle/>
          <a:p>
            <a:pPr algn="ctr">
              <a:lnSpc>
                <a:spcPts val="18964"/>
              </a:lnSpc>
            </a:pPr>
            <a:r>
              <a:rPr lang="en-US" sz="13546">
                <a:solidFill>
                  <a:srgbClr val="FFCEDB"/>
                </a:solidFill>
                <a:latin typeface="Blueberry"/>
              </a:rPr>
              <a:t>welcome to school</a:t>
            </a:r>
          </a:p>
        </p:txBody>
      </p:sp>
      <p:sp>
        <p:nvSpPr>
          <p:cNvPr id="8" name="Freeform 8"/>
          <p:cNvSpPr/>
          <p:nvPr/>
        </p:nvSpPr>
        <p:spPr>
          <a:xfrm>
            <a:off x="15827727" y="1959212"/>
            <a:ext cx="1583973" cy="1509094"/>
          </a:xfrm>
          <a:custGeom>
            <a:avLst/>
            <a:gdLst/>
            <a:ahLst/>
            <a:cxnLst/>
            <a:rect l="l" t="t" r="r" b="b"/>
            <a:pathLst>
              <a:path w="1583973" h="1509094">
                <a:moveTo>
                  <a:pt x="0" y="0"/>
                </a:moveTo>
                <a:lnTo>
                  <a:pt x="1583973" y="0"/>
                </a:lnTo>
                <a:lnTo>
                  <a:pt x="1583973" y="1509094"/>
                </a:lnTo>
                <a:lnTo>
                  <a:pt x="0" y="150909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Freeform 9"/>
          <p:cNvSpPr/>
          <p:nvPr/>
        </p:nvSpPr>
        <p:spPr>
          <a:xfrm rot="-5813165">
            <a:off x="15659755" y="7722420"/>
            <a:ext cx="1148839" cy="1926407"/>
          </a:xfrm>
          <a:custGeom>
            <a:avLst/>
            <a:gdLst/>
            <a:ahLst/>
            <a:cxnLst/>
            <a:rect l="l" t="t" r="r" b="b"/>
            <a:pathLst>
              <a:path w="1148839" h="1926407">
                <a:moveTo>
                  <a:pt x="0" y="0"/>
                </a:moveTo>
                <a:lnTo>
                  <a:pt x="1148839" y="0"/>
                </a:lnTo>
                <a:lnTo>
                  <a:pt x="1148839" y="1926407"/>
                </a:lnTo>
                <a:lnTo>
                  <a:pt x="0" y="192640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0" name="TextBox 10"/>
          <p:cNvSpPr txBox="1"/>
          <p:nvPr/>
        </p:nvSpPr>
        <p:spPr>
          <a:xfrm>
            <a:off x="5833245" y="5999614"/>
            <a:ext cx="6621509" cy="936154"/>
          </a:xfrm>
          <a:prstGeom prst="rect">
            <a:avLst/>
          </a:prstGeom>
        </p:spPr>
        <p:txBody>
          <a:bodyPr lIns="0" tIns="0" rIns="0" bIns="0" rtlCol="0" anchor="t">
            <a:spAutoFit/>
          </a:bodyPr>
          <a:lstStyle/>
          <a:p>
            <a:pPr algn="ctr">
              <a:lnSpc>
                <a:spcPts val="7279"/>
              </a:lnSpc>
            </a:pPr>
            <a:r>
              <a:rPr lang="en-US" sz="5199" dirty="0">
                <a:solidFill>
                  <a:srgbClr val="8C213E"/>
                </a:solidFill>
                <a:latin typeface="Dekko"/>
              </a:rPr>
              <a:t>GVCN: </a:t>
            </a:r>
            <a:r>
              <a:rPr lang="en-US" sz="5199" dirty="0" smtClean="0">
                <a:solidFill>
                  <a:srgbClr val="8C213E"/>
                </a:solidFill>
                <a:latin typeface="Dekko"/>
              </a:rPr>
              <a:t>THẢO</a:t>
            </a:r>
            <a:endParaRPr lang="en-US" sz="5199" dirty="0">
              <a:solidFill>
                <a:srgbClr val="8C213E"/>
              </a:solidFill>
              <a:latin typeface="Dekko"/>
            </a:endParaRPr>
          </a:p>
        </p:txBody>
      </p:sp>
      <p:pic>
        <p:nvPicPr>
          <p:cNvPr id="11" name="AnhMimCuoiTrongThatDepDJZonRemix-LyHanDungArielLiLyKhaiTruCalvinLeePhanDongChau-6130542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137525" y="7334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4" name="Freeform 4"/>
          <p:cNvSpPr/>
          <p:nvPr/>
        </p:nvSpPr>
        <p:spPr>
          <a:xfrm>
            <a:off x="1181100" y="4617581"/>
            <a:ext cx="9205662" cy="1707232"/>
          </a:xfrm>
          <a:custGeom>
            <a:avLst/>
            <a:gdLst/>
            <a:ahLst/>
            <a:cxnLst/>
            <a:rect l="l" t="t" r="r" b="b"/>
            <a:pathLst>
              <a:path w="9205662" h="1707232">
                <a:moveTo>
                  <a:pt x="0" y="0"/>
                </a:moveTo>
                <a:lnTo>
                  <a:pt x="9205662" y="0"/>
                </a:lnTo>
                <a:lnTo>
                  <a:pt x="9205662" y="1707232"/>
                </a:lnTo>
                <a:lnTo>
                  <a:pt x="0" y="170723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181100" y="4418149"/>
            <a:ext cx="8936522" cy="1657319"/>
          </a:xfrm>
          <a:custGeom>
            <a:avLst/>
            <a:gdLst/>
            <a:ahLst/>
            <a:cxnLst/>
            <a:rect l="l" t="t" r="r" b="b"/>
            <a:pathLst>
              <a:path w="8936522" h="1657319">
                <a:moveTo>
                  <a:pt x="0" y="0"/>
                </a:moveTo>
                <a:lnTo>
                  <a:pt x="8936522" y="0"/>
                </a:lnTo>
                <a:lnTo>
                  <a:pt x="8936522" y="1657319"/>
                </a:lnTo>
                <a:lnTo>
                  <a:pt x="0" y="165731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3362888" y="104114"/>
            <a:ext cx="10727407" cy="2828135"/>
          </a:xfrm>
          <a:custGeom>
            <a:avLst/>
            <a:gdLst/>
            <a:ahLst/>
            <a:cxnLst/>
            <a:rect l="l" t="t" r="r" b="b"/>
            <a:pathLst>
              <a:path w="10727407" h="2828135">
                <a:moveTo>
                  <a:pt x="0" y="0"/>
                </a:moveTo>
                <a:lnTo>
                  <a:pt x="10727407" y="0"/>
                </a:lnTo>
                <a:lnTo>
                  <a:pt x="10727407" y="2828135"/>
                </a:lnTo>
                <a:lnTo>
                  <a:pt x="0" y="282813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3726429" y="185317"/>
            <a:ext cx="10077951" cy="2656914"/>
          </a:xfrm>
          <a:custGeom>
            <a:avLst/>
            <a:gdLst/>
            <a:ahLst/>
            <a:cxnLst/>
            <a:rect l="l" t="t" r="r" b="b"/>
            <a:pathLst>
              <a:path w="10077951" h="2656914">
                <a:moveTo>
                  <a:pt x="0" y="0"/>
                </a:moveTo>
                <a:lnTo>
                  <a:pt x="10077951" y="0"/>
                </a:lnTo>
                <a:lnTo>
                  <a:pt x="10077951" y="2656914"/>
                </a:lnTo>
                <a:lnTo>
                  <a:pt x="0" y="265691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rot="-5813165">
            <a:off x="16201575" y="8013616"/>
            <a:ext cx="1148839" cy="1926407"/>
          </a:xfrm>
          <a:custGeom>
            <a:avLst/>
            <a:gdLst/>
            <a:ahLst/>
            <a:cxnLst/>
            <a:rect l="l" t="t" r="r" b="b"/>
            <a:pathLst>
              <a:path w="1148839" h="1926407">
                <a:moveTo>
                  <a:pt x="0" y="0"/>
                </a:moveTo>
                <a:lnTo>
                  <a:pt x="1148839" y="0"/>
                </a:lnTo>
                <a:lnTo>
                  <a:pt x="1148839" y="1926407"/>
                </a:lnTo>
                <a:lnTo>
                  <a:pt x="0" y="1926407"/>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2599109" y="7559221"/>
            <a:ext cx="1527558" cy="1463678"/>
          </a:xfrm>
          <a:custGeom>
            <a:avLst/>
            <a:gdLst/>
            <a:ahLst/>
            <a:cxnLst/>
            <a:rect l="l" t="t" r="r" b="b"/>
            <a:pathLst>
              <a:path w="1527558" h="1463678">
                <a:moveTo>
                  <a:pt x="0" y="0"/>
                </a:moveTo>
                <a:lnTo>
                  <a:pt x="1527558" y="0"/>
                </a:lnTo>
                <a:lnTo>
                  <a:pt x="1527558" y="1463678"/>
                </a:lnTo>
                <a:lnTo>
                  <a:pt x="0" y="146367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0" name="Freeform 10"/>
          <p:cNvSpPr/>
          <p:nvPr/>
        </p:nvSpPr>
        <p:spPr>
          <a:xfrm>
            <a:off x="14722856" y="925428"/>
            <a:ext cx="2056025" cy="1708370"/>
          </a:xfrm>
          <a:custGeom>
            <a:avLst/>
            <a:gdLst/>
            <a:ahLst/>
            <a:cxnLst/>
            <a:rect l="l" t="t" r="r" b="b"/>
            <a:pathLst>
              <a:path w="2056025" h="1708370">
                <a:moveTo>
                  <a:pt x="0" y="0"/>
                </a:moveTo>
                <a:lnTo>
                  <a:pt x="2056026" y="0"/>
                </a:lnTo>
                <a:lnTo>
                  <a:pt x="2056026" y="1708371"/>
                </a:lnTo>
                <a:lnTo>
                  <a:pt x="0" y="170837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grpSp>
        <p:nvGrpSpPr>
          <p:cNvPr id="11" name="Group 11"/>
          <p:cNvGrpSpPr/>
          <p:nvPr/>
        </p:nvGrpSpPr>
        <p:grpSpPr>
          <a:xfrm rot="5400000">
            <a:off x="11610351" y="3869285"/>
            <a:ext cx="7665081" cy="4911057"/>
            <a:chOff x="0" y="0"/>
            <a:chExt cx="2018787" cy="1293447"/>
          </a:xfrm>
        </p:grpSpPr>
        <p:sp>
          <p:nvSpPr>
            <p:cNvPr id="12" name="Freeform 12"/>
            <p:cNvSpPr/>
            <p:nvPr/>
          </p:nvSpPr>
          <p:spPr>
            <a:xfrm>
              <a:off x="0" y="0"/>
              <a:ext cx="2018787" cy="1293447"/>
            </a:xfrm>
            <a:custGeom>
              <a:avLst/>
              <a:gdLst/>
              <a:ahLst/>
              <a:cxnLst/>
              <a:rect l="l" t="t" r="r" b="b"/>
              <a:pathLst>
                <a:path w="2018787" h="1293447">
                  <a:moveTo>
                    <a:pt x="51511" y="0"/>
                  </a:moveTo>
                  <a:lnTo>
                    <a:pt x="1967276" y="0"/>
                  </a:lnTo>
                  <a:cubicBezTo>
                    <a:pt x="1980937" y="0"/>
                    <a:pt x="1994039" y="5427"/>
                    <a:pt x="2003700" y="15087"/>
                  </a:cubicBezTo>
                  <a:cubicBezTo>
                    <a:pt x="2013360" y="24748"/>
                    <a:pt x="2018787" y="37850"/>
                    <a:pt x="2018787" y="51511"/>
                  </a:cubicBezTo>
                  <a:lnTo>
                    <a:pt x="2018787" y="1241936"/>
                  </a:lnTo>
                  <a:cubicBezTo>
                    <a:pt x="2018787" y="1255597"/>
                    <a:pt x="2013360" y="1268700"/>
                    <a:pt x="2003700" y="1278360"/>
                  </a:cubicBezTo>
                  <a:cubicBezTo>
                    <a:pt x="1994039" y="1288020"/>
                    <a:pt x="1980937" y="1293447"/>
                    <a:pt x="1967276" y="1293447"/>
                  </a:cubicBezTo>
                  <a:lnTo>
                    <a:pt x="51511" y="1293447"/>
                  </a:lnTo>
                  <a:cubicBezTo>
                    <a:pt x="37850" y="1293447"/>
                    <a:pt x="24748" y="1288020"/>
                    <a:pt x="15087" y="1278360"/>
                  </a:cubicBezTo>
                  <a:cubicBezTo>
                    <a:pt x="5427" y="1268700"/>
                    <a:pt x="0" y="1255597"/>
                    <a:pt x="0" y="1241936"/>
                  </a:cubicBezTo>
                  <a:lnTo>
                    <a:pt x="0" y="51511"/>
                  </a:lnTo>
                  <a:cubicBezTo>
                    <a:pt x="0" y="37850"/>
                    <a:pt x="5427" y="24748"/>
                    <a:pt x="15087" y="15087"/>
                  </a:cubicBezTo>
                  <a:cubicBezTo>
                    <a:pt x="24748" y="5427"/>
                    <a:pt x="37850" y="0"/>
                    <a:pt x="51511" y="0"/>
                  </a:cubicBezTo>
                  <a:close/>
                </a:path>
              </a:pathLst>
            </a:custGeom>
            <a:solidFill>
              <a:srgbClr val="F0A7BA"/>
            </a:solidFill>
          </p:spPr>
        </p:sp>
        <p:sp>
          <p:nvSpPr>
            <p:cNvPr id="13" name="TextBox 13"/>
            <p:cNvSpPr txBox="1"/>
            <p:nvPr/>
          </p:nvSpPr>
          <p:spPr>
            <a:xfrm>
              <a:off x="0" y="-38100"/>
              <a:ext cx="2018787" cy="1331547"/>
            </a:xfrm>
            <a:prstGeom prst="rect">
              <a:avLst/>
            </a:prstGeom>
          </p:spPr>
          <p:txBody>
            <a:bodyPr lIns="50800" tIns="50800" rIns="50800" bIns="50800" rtlCol="0" anchor="ctr"/>
            <a:lstStyle/>
            <a:p>
              <a:pPr algn="ctr">
                <a:lnSpc>
                  <a:spcPts val="2659"/>
                </a:lnSpc>
              </a:pPr>
              <a:endParaRPr/>
            </a:p>
          </p:txBody>
        </p:sp>
      </p:grpSp>
      <p:pic>
        <p:nvPicPr>
          <p:cNvPr id="14" name="Picture 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9"/>
          <a:srcRect l="183" r="183"/>
          <a:stretch>
            <a:fillRect/>
          </a:stretch>
        </p:blipFill>
        <p:spPr>
          <a:xfrm>
            <a:off x="13382484" y="2755004"/>
            <a:ext cx="4059500" cy="7249107"/>
          </a:xfrm>
          <a:prstGeom prst="rect">
            <a:avLst/>
          </a:prstGeom>
        </p:spPr>
      </p:pic>
      <p:sp>
        <p:nvSpPr>
          <p:cNvPr id="15" name="TextBox 15"/>
          <p:cNvSpPr txBox="1"/>
          <p:nvPr/>
        </p:nvSpPr>
        <p:spPr>
          <a:xfrm>
            <a:off x="3726429" y="568410"/>
            <a:ext cx="10193584" cy="1451519"/>
          </a:xfrm>
          <a:prstGeom prst="rect">
            <a:avLst/>
          </a:prstGeom>
        </p:spPr>
        <p:txBody>
          <a:bodyPr lIns="0" tIns="0" rIns="0" bIns="0" rtlCol="0" anchor="t">
            <a:spAutoFit/>
          </a:bodyPr>
          <a:lstStyle/>
          <a:p>
            <a:pPr algn="ctr">
              <a:lnSpc>
                <a:spcPts val="11918"/>
              </a:lnSpc>
            </a:pPr>
            <a:r>
              <a:rPr lang="en-US" sz="8513">
                <a:solidFill>
                  <a:srgbClr val="FFCEDB"/>
                </a:solidFill>
                <a:latin typeface="Coiny"/>
              </a:rPr>
              <a:t>CÔ MONG MUỐN</a:t>
            </a:r>
          </a:p>
        </p:txBody>
      </p:sp>
      <p:sp>
        <p:nvSpPr>
          <p:cNvPr id="16" name="TextBox 16"/>
          <p:cNvSpPr txBox="1"/>
          <p:nvPr/>
        </p:nvSpPr>
        <p:spPr>
          <a:xfrm>
            <a:off x="3362888" y="4605458"/>
            <a:ext cx="6575094" cy="1297106"/>
          </a:xfrm>
          <a:prstGeom prst="rect">
            <a:avLst/>
          </a:prstGeom>
        </p:spPr>
        <p:txBody>
          <a:bodyPr lIns="0" tIns="0" rIns="0" bIns="0" rtlCol="0" anchor="t">
            <a:spAutoFit/>
          </a:bodyPr>
          <a:lstStyle/>
          <a:p>
            <a:pPr algn="ctr">
              <a:lnSpc>
                <a:spcPts val="5245"/>
              </a:lnSpc>
            </a:pPr>
            <a:r>
              <a:rPr lang="en-US" sz="3746">
                <a:solidFill>
                  <a:srgbClr val="8C213E"/>
                </a:solidFill>
                <a:latin typeface="Lobster"/>
              </a:rPr>
              <a:t>Team5D sẽ không có bạn nào mất trật tự trong giờ học</a:t>
            </a:r>
          </a:p>
        </p:txBody>
      </p:sp>
      <p:sp>
        <p:nvSpPr>
          <p:cNvPr id="17" name="TextBox 17"/>
          <p:cNvSpPr txBox="1"/>
          <p:nvPr/>
        </p:nvSpPr>
        <p:spPr>
          <a:xfrm>
            <a:off x="1028700" y="4554805"/>
            <a:ext cx="1589126" cy="1129286"/>
          </a:xfrm>
          <a:prstGeom prst="rect">
            <a:avLst/>
          </a:prstGeom>
        </p:spPr>
        <p:txBody>
          <a:bodyPr lIns="0" tIns="0" rIns="0" bIns="0" rtlCol="0" anchor="t">
            <a:spAutoFit/>
          </a:bodyPr>
          <a:lstStyle/>
          <a:p>
            <a:pPr algn="ctr">
              <a:lnSpc>
                <a:spcPts val="9275"/>
              </a:lnSpc>
            </a:pPr>
            <a:r>
              <a:rPr lang="en-US" sz="6625">
                <a:solidFill>
                  <a:srgbClr val="FFCEDB"/>
                </a:solidFill>
                <a:latin typeface="Blueberry"/>
              </a:rPr>
              <a:t>05</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Freeform 4"/>
          <p:cNvSpPr/>
          <p:nvPr/>
        </p:nvSpPr>
        <p:spPr>
          <a:xfrm>
            <a:off x="1028700" y="3757944"/>
            <a:ext cx="9205662" cy="1707232"/>
          </a:xfrm>
          <a:custGeom>
            <a:avLst/>
            <a:gdLst/>
            <a:ahLst/>
            <a:cxnLst/>
            <a:rect l="l" t="t" r="r" b="b"/>
            <a:pathLst>
              <a:path w="9205662" h="1707232">
                <a:moveTo>
                  <a:pt x="0" y="0"/>
                </a:moveTo>
                <a:lnTo>
                  <a:pt x="9205662" y="0"/>
                </a:lnTo>
                <a:lnTo>
                  <a:pt x="9205662" y="1707232"/>
                </a:lnTo>
                <a:lnTo>
                  <a:pt x="0" y="170723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297840" y="3960916"/>
            <a:ext cx="8936522" cy="1657319"/>
          </a:xfrm>
          <a:custGeom>
            <a:avLst/>
            <a:gdLst/>
            <a:ahLst/>
            <a:cxnLst/>
            <a:rect l="l" t="t" r="r" b="b"/>
            <a:pathLst>
              <a:path w="8936522" h="1657319">
                <a:moveTo>
                  <a:pt x="0" y="0"/>
                </a:moveTo>
                <a:lnTo>
                  <a:pt x="8936522" y="0"/>
                </a:lnTo>
                <a:lnTo>
                  <a:pt x="8936522" y="1657318"/>
                </a:lnTo>
                <a:lnTo>
                  <a:pt x="0" y="165731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3362888" y="104114"/>
            <a:ext cx="10727407" cy="2828135"/>
          </a:xfrm>
          <a:custGeom>
            <a:avLst/>
            <a:gdLst/>
            <a:ahLst/>
            <a:cxnLst/>
            <a:rect l="l" t="t" r="r" b="b"/>
            <a:pathLst>
              <a:path w="10727407" h="2828135">
                <a:moveTo>
                  <a:pt x="0" y="0"/>
                </a:moveTo>
                <a:lnTo>
                  <a:pt x="10727407" y="0"/>
                </a:lnTo>
                <a:lnTo>
                  <a:pt x="10727407" y="2828135"/>
                </a:lnTo>
                <a:lnTo>
                  <a:pt x="0" y="28281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3726429" y="185317"/>
            <a:ext cx="10077951" cy="2656914"/>
          </a:xfrm>
          <a:custGeom>
            <a:avLst/>
            <a:gdLst/>
            <a:ahLst/>
            <a:cxnLst/>
            <a:rect l="l" t="t" r="r" b="b"/>
            <a:pathLst>
              <a:path w="10077951" h="2656914">
                <a:moveTo>
                  <a:pt x="0" y="0"/>
                </a:moveTo>
                <a:lnTo>
                  <a:pt x="10077951" y="0"/>
                </a:lnTo>
                <a:lnTo>
                  <a:pt x="10077951" y="2656914"/>
                </a:lnTo>
                <a:lnTo>
                  <a:pt x="0" y="265691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rot="-5813165">
            <a:off x="9546414" y="8295097"/>
            <a:ext cx="1148839" cy="1926407"/>
          </a:xfrm>
          <a:custGeom>
            <a:avLst/>
            <a:gdLst/>
            <a:ahLst/>
            <a:cxnLst/>
            <a:rect l="l" t="t" r="r" b="b"/>
            <a:pathLst>
              <a:path w="1148839" h="1926407">
                <a:moveTo>
                  <a:pt x="0" y="0"/>
                </a:moveTo>
                <a:lnTo>
                  <a:pt x="1148839" y="0"/>
                </a:lnTo>
                <a:lnTo>
                  <a:pt x="1148839" y="1926406"/>
                </a:lnTo>
                <a:lnTo>
                  <a:pt x="0" y="192640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TextBox 9"/>
          <p:cNvSpPr txBox="1"/>
          <p:nvPr/>
        </p:nvSpPr>
        <p:spPr>
          <a:xfrm>
            <a:off x="3726429" y="568410"/>
            <a:ext cx="10193584" cy="1451519"/>
          </a:xfrm>
          <a:prstGeom prst="rect">
            <a:avLst/>
          </a:prstGeom>
        </p:spPr>
        <p:txBody>
          <a:bodyPr lIns="0" tIns="0" rIns="0" bIns="0" rtlCol="0" anchor="t">
            <a:spAutoFit/>
          </a:bodyPr>
          <a:lstStyle/>
          <a:p>
            <a:pPr algn="ctr">
              <a:lnSpc>
                <a:spcPts val="11918"/>
              </a:lnSpc>
            </a:pPr>
            <a:r>
              <a:rPr lang="en-US" sz="8513">
                <a:solidFill>
                  <a:srgbClr val="FFCEDB"/>
                </a:solidFill>
                <a:latin typeface="Coiny"/>
              </a:rPr>
              <a:t>HÃY CÙNG CÔ</a:t>
            </a:r>
          </a:p>
        </p:txBody>
      </p:sp>
      <p:sp>
        <p:nvSpPr>
          <p:cNvPr id="10" name="Freeform 10"/>
          <p:cNvSpPr/>
          <p:nvPr/>
        </p:nvSpPr>
        <p:spPr>
          <a:xfrm>
            <a:off x="2599109" y="7559221"/>
            <a:ext cx="1527558" cy="1463678"/>
          </a:xfrm>
          <a:custGeom>
            <a:avLst/>
            <a:gdLst/>
            <a:ahLst/>
            <a:cxnLst/>
            <a:rect l="l" t="t" r="r" b="b"/>
            <a:pathLst>
              <a:path w="1527558" h="1463678">
                <a:moveTo>
                  <a:pt x="0" y="0"/>
                </a:moveTo>
                <a:lnTo>
                  <a:pt x="1527558" y="0"/>
                </a:lnTo>
                <a:lnTo>
                  <a:pt x="1527558" y="1463678"/>
                </a:lnTo>
                <a:lnTo>
                  <a:pt x="0" y="146367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1" name="Freeform 11"/>
          <p:cNvSpPr/>
          <p:nvPr/>
        </p:nvSpPr>
        <p:spPr>
          <a:xfrm>
            <a:off x="14722856" y="925428"/>
            <a:ext cx="2056025" cy="1708370"/>
          </a:xfrm>
          <a:custGeom>
            <a:avLst/>
            <a:gdLst/>
            <a:ahLst/>
            <a:cxnLst/>
            <a:rect l="l" t="t" r="r" b="b"/>
            <a:pathLst>
              <a:path w="2056025" h="1708370">
                <a:moveTo>
                  <a:pt x="0" y="0"/>
                </a:moveTo>
                <a:lnTo>
                  <a:pt x="2056026" y="0"/>
                </a:lnTo>
                <a:lnTo>
                  <a:pt x="2056026" y="1708371"/>
                </a:lnTo>
                <a:lnTo>
                  <a:pt x="0" y="1708371"/>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2" name="TextBox 12"/>
          <p:cNvSpPr txBox="1"/>
          <p:nvPr/>
        </p:nvSpPr>
        <p:spPr>
          <a:xfrm>
            <a:off x="3472797" y="4231220"/>
            <a:ext cx="5199531" cy="1002411"/>
          </a:xfrm>
          <a:prstGeom prst="rect">
            <a:avLst/>
          </a:prstGeom>
        </p:spPr>
        <p:txBody>
          <a:bodyPr lIns="0" tIns="0" rIns="0" bIns="0" rtlCol="0" anchor="t">
            <a:spAutoFit/>
          </a:bodyPr>
          <a:lstStyle/>
          <a:p>
            <a:pPr algn="ctr">
              <a:lnSpc>
                <a:spcPts val="8207"/>
              </a:lnSpc>
            </a:pPr>
            <a:r>
              <a:rPr lang="en-US" sz="5862">
                <a:solidFill>
                  <a:srgbClr val="8C213E"/>
                </a:solidFill>
                <a:latin typeface="Lobster"/>
              </a:rPr>
              <a:t>Học hết sức</a:t>
            </a:r>
          </a:p>
        </p:txBody>
      </p:sp>
      <p:sp>
        <p:nvSpPr>
          <p:cNvPr id="13" name="TextBox 13"/>
          <p:cNvSpPr txBox="1"/>
          <p:nvPr/>
        </p:nvSpPr>
        <p:spPr>
          <a:xfrm>
            <a:off x="1297840" y="4052075"/>
            <a:ext cx="1589126" cy="1129286"/>
          </a:xfrm>
          <a:prstGeom prst="rect">
            <a:avLst/>
          </a:prstGeom>
        </p:spPr>
        <p:txBody>
          <a:bodyPr lIns="0" tIns="0" rIns="0" bIns="0" rtlCol="0" anchor="t">
            <a:spAutoFit/>
          </a:bodyPr>
          <a:lstStyle/>
          <a:p>
            <a:pPr algn="ctr">
              <a:lnSpc>
                <a:spcPts val="9275"/>
              </a:lnSpc>
            </a:pPr>
            <a:r>
              <a:rPr lang="en-US" sz="6625">
                <a:solidFill>
                  <a:srgbClr val="FFCEDB"/>
                </a:solidFill>
                <a:latin typeface="Blueberry"/>
              </a:rPr>
              <a:t>01</a:t>
            </a:r>
          </a:p>
        </p:txBody>
      </p:sp>
      <p:grpSp>
        <p:nvGrpSpPr>
          <p:cNvPr id="14" name="Group 14"/>
          <p:cNvGrpSpPr>
            <a:grpSpLocks noChangeAspect="1"/>
          </p:cNvGrpSpPr>
          <p:nvPr/>
        </p:nvGrpSpPr>
        <p:grpSpPr>
          <a:xfrm>
            <a:off x="10963108" y="2842231"/>
            <a:ext cx="7145389" cy="7144990"/>
            <a:chOff x="0" y="0"/>
            <a:chExt cx="6341849" cy="6341495"/>
          </a:xfrm>
        </p:grpSpPr>
        <p:sp>
          <p:nvSpPr>
            <p:cNvPr id="15" name="Freeform 15"/>
            <p:cNvSpPr/>
            <p:nvPr/>
          </p:nvSpPr>
          <p:spPr>
            <a:xfrm>
              <a:off x="349996" y="349492"/>
              <a:ext cx="5641857" cy="5642510"/>
            </a:xfrm>
            <a:custGeom>
              <a:avLst/>
              <a:gdLst/>
              <a:ahLst/>
              <a:cxnLst/>
              <a:rect l="l" t="t" r="r" b="b"/>
              <a:pathLst>
                <a:path w="5641857" h="5642510">
                  <a:moveTo>
                    <a:pt x="5641857" y="1520964"/>
                  </a:moveTo>
                  <a:lnTo>
                    <a:pt x="5387409" y="1520964"/>
                  </a:lnTo>
                  <a:lnTo>
                    <a:pt x="5387409" y="309104"/>
                  </a:lnTo>
                  <a:lnTo>
                    <a:pt x="4149312" y="309104"/>
                  </a:lnTo>
                  <a:lnTo>
                    <a:pt x="4149312" y="0"/>
                  </a:lnTo>
                  <a:lnTo>
                    <a:pt x="1492545" y="0"/>
                  </a:lnTo>
                  <a:lnTo>
                    <a:pt x="1492545" y="309104"/>
                  </a:lnTo>
                  <a:lnTo>
                    <a:pt x="254448" y="309104"/>
                  </a:lnTo>
                  <a:lnTo>
                    <a:pt x="254448" y="1520964"/>
                  </a:lnTo>
                  <a:lnTo>
                    <a:pt x="0" y="1520964"/>
                  </a:lnTo>
                  <a:lnTo>
                    <a:pt x="0" y="4121546"/>
                  </a:lnTo>
                  <a:lnTo>
                    <a:pt x="254448" y="4121546"/>
                  </a:lnTo>
                  <a:lnTo>
                    <a:pt x="254448" y="5333406"/>
                  </a:lnTo>
                  <a:lnTo>
                    <a:pt x="1492545" y="5333406"/>
                  </a:lnTo>
                  <a:lnTo>
                    <a:pt x="1492545" y="5642510"/>
                  </a:lnTo>
                  <a:lnTo>
                    <a:pt x="4149312" y="5642510"/>
                  </a:lnTo>
                  <a:lnTo>
                    <a:pt x="4149312" y="5333406"/>
                  </a:lnTo>
                  <a:lnTo>
                    <a:pt x="5387409" y="5333406"/>
                  </a:lnTo>
                  <a:lnTo>
                    <a:pt x="5387409" y="4121546"/>
                  </a:lnTo>
                  <a:lnTo>
                    <a:pt x="5641857" y="4121546"/>
                  </a:lnTo>
                  <a:close/>
                </a:path>
              </a:pathLst>
            </a:custGeom>
            <a:blipFill>
              <a:blip r:embed="rId17"/>
              <a:stretch>
                <a:fillRect l="-5" r="-5"/>
              </a:stretch>
            </a:blipFill>
          </p:spPr>
        </p:sp>
        <p:sp>
          <p:nvSpPr>
            <p:cNvPr id="16" name="Freeform 16"/>
            <p:cNvSpPr/>
            <p:nvPr/>
          </p:nvSpPr>
          <p:spPr>
            <a:xfrm>
              <a:off x="-4076" y="-4253"/>
              <a:ext cx="6350000" cy="6350000"/>
            </a:xfrm>
            <a:custGeom>
              <a:avLst/>
              <a:gdLst/>
              <a:ahLst/>
              <a:cxnLst/>
              <a:rect l="l" t="t" r="r" b="b"/>
              <a:pathLst>
                <a:path w="6350000" h="6350000">
                  <a:moveTo>
                    <a:pt x="0" y="0"/>
                  </a:moveTo>
                  <a:lnTo>
                    <a:pt x="6350000" y="0"/>
                  </a:lnTo>
                  <a:lnTo>
                    <a:pt x="6350000" y="6350001"/>
                  </a:lnTo>
                  <a:lnTo>
                    <a:pt x="0" y="6350001"/>
                  </a:lnTo>
                  <a:close/>
                </a:path>
              </a:pathLst>
            </a:custGeom>
            <a:blipFill>
              <a:blip r:embed="rId18"/>
              <a:stretch>
                <a:fillRect l="-62" r="-62"/>
              </a:stretch>
            </a:blipFill>
          </p:spPr>
        </p:sp>
      </p:grpSp>
      <p:grpSp>
        <p:nvGrpSpPr>
          <p:cNvPr id="17" name="Group 17"/>
          <p:cNvGrpSpPr/>
          <p:nvPr/>
        </p:nvGrpSpPr>
        <p:grpSpPr>
          <a:xfrm>
            <a:off x="6072562" y="5758186"/>
            <a:ext cx="3101641" cy="4528814"/>
            <a:chOff x="0" y="0"/>
            <a:chExt cx="4828540" cy="7050320"/>
          </a:xfrm>
        </p:grpSpPr>
        <p:sp>
          <p:nvSpPr>
            <p:cNvPr id="18" name="Freeform 18"/>
            <p:cNvSpPr/>
            <p:nvPr/>
          </p:nvSpPr>
          <p:spPr>
            <a:xfrm>
              <a:off x="0" y="-7620"/>
              <a:ext cx="4833620" cy="7060479"/>
            </a:xfrm>
            <a:custGeom>
              <a:avLst/>
              <a:gdLst/>
              <a:ahLst/>
              <a:cxnLst/>
              <a:rect l="l" t="t" r="r" b="b"/>
              <a:pathLst>
                <a:path w="4833620" h="7060479">
                  <a:moveTo>
                    <a:pt x="3416300" y="6964922"/>
                  </a:moveTo>
                  <a:cubicBezTo>
                    <a:pt x="3388360" y="6976312"/>
                    <a:pt x="3366770" y="6991498"/>
                    <a:pt x="3345180" y="6995296"/>
                  </a:cubicBezTo>
                  <a:cubicBezTo>
                    <a:pt x="3223260" y="7010482"/>
                    <a:pt x="3102610" y="7025668"/>
                    <a:pt x="2980690" y="7038957"/>
                  </a:cubicBezTo>
                  <a:cubicBezTo>
                    <a:pt x="2918460" y="7044652"/>
                    <a:pt x="2856230" y="7050347"/>
                    <a:pt x="2794000" y="7052245"/>
                  </a:cubicBezTo>
                  <a:cubicBezTo>
                    <a:pt x="2726690" y="7056041"/>
                    <a:pt x="2659380" y="7060479"/>
                    <a:pt x="2593340" y="7057939"/>
                  </a:cubicBezTo>
                  <a:cubicBezTo>
                    <a:pt x="2529840" y="7056041"/>
                    <a:pt x="2466340" y="7050347"/>
                    <a:pt x="2405380" y="7033262"/>
                  </a:cubicBezTo>
                  <a:cubicBezTo>
                    <a:pt x="2326640" y="7012380"/>
                    <a:pt x="2246630" y="7012380"/>
                    <a:pt x="2169160" y="6993397"/>
                  </a:cubicBezTo>
                  <a:cubicBezTo>
                    <a:pt x="1967230" y="6944041"/>
                    <a:pt x="1761490" y="6957329"/>
                    <a:pt x="1558290" y="6936448"/>
                  </a:cubicBezTo>
                  <a:cubicBezTo>
                    <a:pt x="1443990" y="6925058"/>
                    <a:pt x="1329690" y="6898482"/>
                    <a:pt x="1215390" y="6875702"/>
                  </a:cubicBezTo>
                  <a:cubicBezTo>
                    <a:pt x="1085850" y="6851024"/>
                    <a:pt x="956310" y="6822549"/>
                    <a:pt x="825500" y="6795973"/>
                  </a:cubicBezTo>
                  <a:cubicBezTo>
                    <a:pt x="730250" y="6776990"/>
                    <a:pt x="633730" y="6758007"/>
                    <a:pt x="538480" y="6739024"/>
                  </a:cubicBezTo>
                  <a:cubicBezTo>
                    <a:pt x="535940" y="6739024"/>
                    <a:pt x="533400" y="6737126"/>
                    <a:pt x="530860" y="6737126"/>
                  </a:cubicBezTo>
                  <a:cubicBezTo>
                    <a:pt x="450850" y="6685871"/>
                    <a:pt x="365760" y="6646007"/>
                    <a:pt x="292100" y="6579566"/>
                  </a:cubicBezTo>
                  <a:cubicBezTo>
                    <a:pt x="167640" y="6465667"/>
                    <a:pt x="114300" y="6283430"/>
                    <a:pt x="109220" y="6068921"/>
                  </a:cubicBezTo>
                  <a:cubicBezTo>
                    <a:pt x="107950" y="5994886"/>
                    <a:pt x="101600" y="5922751"/>
                    <a:pt x="101600" y="5848717"/>
                  </a:cubicBezTo>
                  <a:cubicBezTo>
                    <a:pt x="102870" y="5746208"/>
                    <a:pt x="107950" y="5645598"/>
                    <a:pt x="111760" y="5544987"/>
                  </a:cubicBezTo>
                  <a:cubicBezTo>
                    <a:pt x="121920" y="5245055"/>
                    <a:pt x="127000" y="4945122"/>
                    <a:pt x="111760" y="4645189"/>
                  </a:cubicBezTo>
                  <a:cubicBezTo>
                    <a:pt x="97790" y="4375629"/>
                    <a:pt x="85090" y="4107967"/>
                    <a:pt x="71120" y="3838407"/>
                  </a:cubicBezTo>
                  <a:cubicBezTo>
                    <a:pt x="62230" y="3665661"/>
                    <a:pt x="50800" y="3494814"/>
                    <a:pt x="43180" y="3322067"/>
                  </a:cubicBezTo>
                  <a:cubicBezTo>
                    <a:pt x="38100" y="3208169"/>
                    <a:pt x="39370" y="3092372"/>
                    <a:pt x="34290" y="2978474"/>
                  </a:cubicBezTo>
                  <a:cubicBezTo>
                    <a:pt x="31750" y="2913931"/>
                    <a:pt x="17780" y="2851287"/>
                    <a:pt x="16510" y="2786744"/>
                  </a:cubicBezTo>
                  <a:cubicBezTo>
                    <a:pt x="11430" y="2631083"/>
                    <a:pt x="10160" y="2473523"/>
                    <a:pt x="7620" y="2315964"/>
                  </a:cubicBezTo>
                  <a:cubicBezTo>
                    <a:pt x="6350" y="2255218"/>
                    <a:pt x="0" y="2194472"/>
                    <a:pt x="1270" y="2133726"/>
                  </a:cubicBezTo>
                  <a:cubicBezTo>
                    <a:pt x="2540" y="2038811"/>
                    <a:pt x="10160" y="1943895"/>
                    <a:pt x="11430" y="1848980"/>
                  </a:cubicBezTo>
                  <a:cubicBezTo>
                    <a:pt x="12700" y="1738878"/>
                    <a:pt x="5080" y="1628776"/>
                    <a:pt x="7620" y="1520572"/>
                  </a:cubicBezTo>
                  <a:cubicBezTo>
                    <a:pt x="7620" y="1416165"/>
                    <a:pt x="16510" y="1313656"/>
                    <a:pt x="25400" y="1209250"/>
                  </a:cubicBezTo>
                  <a:cubicBezTo>
                    <a:pt x="27940" y="1173182"/>
                    <a:pt x="45720" y="1140910"/>
                    <a:pt x="50800" y="1104843"/>
                  </a:cubicBezTo>
                  <a:cubicBezTo>
                    <a:pt x="72390" y="926402"/>
                    <a:pt x="95250" y="747961"/>
                    <a:pt x="151130" y="582808"/>
                  </a:cubicBezTo>
                  <a:cubicBezTo>
                    <a:pt x="163830" y="546740"/>
                    <a:pt x="184150" y="514468"/>
                    <a:pt x="203200" y="485994"/>
                  </a:cubicBezTo>
                  <a:cubicBezTo>
                    <a:pt x="209550" y="476502"/>
                    <a:pt x="224790" y="482197"/>
                    <a:pt x="228600" y="482197"/>
                  </a:cubicBezTo>
                  <a:cubicBezTo>
                    <a:pt x="237490" y="457519"/>
                    <a:pt x="242570" y="432841"/>
                    <a:pt x="252730" y="421451"/>
                  </a:cubicBezTo>
                  <a:cubicBezTo>
                    <a:pt x="307340" y="358807"/>
                    <a:pt x="364490" y="313248"/>
                    <a:pt x="435610" y="301858"/>
                  </a:cubicBezTo>
                  <a:cubicBezTo>
                    <a:pt x="488950" y="292366"/>
                    <a:pt x="541020" y="258197"/>
                    <a:pt x="594360" y="239214"/>
                  </a:cubicBezTo>
                  <a:cubicBezTo>
                    <a:pt x="659130" y="216434"/>
                    <a:pt x="723900" y="189858"/>
                    <a:pt x="791210" y="176569"/>
                  </a:cubicBezTo>
                  <a:cubicBezTo>
                    <a:pt x="852170" y="165180"/>
                    <a:pt x="910590" y="140502"/>
                    <a:pt x="972820" y="132908"/>
                  </a:cubicBezTo>
                  <a:cubicBezTo>
                    <a:pt x="1036320" y="125315"/>
                    <a:pt x="1099820" y="102535"/>
                    <a:pt x="1164590" y="94942"/>
                  </a:cubicBezTo>
                  <a:cubicBezTo>
                    <a:pt x="1339850" y="75959"/>
                    <a:pt x="1516380" y="62671"/>
                    <a:pt x="1691640" y="47484"/>
                  </a:cubicBezTo>
                  <a:cubicBezTo>
                    <a:pt x="1734820" y="43688"/>
                    <a:pt x="1778000" y="47484"/>
                    <a:pt x="1821180" y="49383"/>
                  </a:cubicBezTo>
                  <a:cubicBezTo>
                    <a:pt x="1842770" y="51281"/>
                    <a:pt x="1864360" y="58874"/>
                    <a:pt x="1887220" y="62671"/>
                  </a:cubicBezTo>
                  <a:cubicBezTo>
                    <a:pt x="1897380" y="64569"/>
                    <a:pt x="1907540" y="58874"/>
                    <a:pt x="1917700" y="58874"/>
                  </a:cubicBezTo>
                  <a:cubicBezTo>
                    <a:pt x="1948180" y="58874"/>
                    <a:pt x="1979930" y="58874"/>
                    <a:pt x="2010410" y="56976"/>
                  </a:cubicBezTo>
                  <a:cubicBezTo>
                    <a:pt x="2068830" y="53179"/>
                    <a:pt x="2128520" y="43688"/>
                    <a:pt x="2186940" y="43688"/>
                  </a:cubicBezTo>
                  <a:cubicBezTo>
                    <a:pt x="2244090" y="43688"/>
                    <a:pt x="2301240" y="49383"/>
                    <a:pt x="2358390" y="53179"/>
                  </a:cubicBezTo>
                  <a:lnTo>
                    <a:pt x="2404110" y="53179"/>
                  </a:lnTo>
                  <a:cubicBezTo>
                    <a:pt x="2473960" y="49383"/>
                    <a:pt x="2542540" y="49383"/>
                    <a:pt x="2612390" y="43688"/>
                  </a:cubicBezTo>
                  <a:cubicBezTo>
                    <a:pt x="2679700" y="37993"/>
                    <a:pt x="2745740" y="24705"/>
                    <a:pt x="2813050" y="19010"/>
                  </a:cubicBezTo>
                  <a:cubicBezTo>
                    <a:pt x="2844800" y="15213"/>
                    <a:pt x="2877820" y="15213"/>
                    <a:pt x="2909570" y="24705"/>
                  </a:cubicBezTo>
                  <a:cubicBezTo>
                    <a:pt x="2957830" y="37993"/>
                    <a:pt x="3003550" y="45586"/>
                    <a:pt x="3051810" y="24705"/>
                  </a:cubicBezTo>
                  <a:cubicBezTo>
                    <a:pt x="3069590" y="17112"/>
                    <a:pt x="3092450" y="30400"/>
                    <a:pt x="3112770" y="34196"/>
                  </a:cubicBezTo>
                  <a:cubicBezTo>
                    <a:pt x="3121660" y="36095"/>
                    <a:pt x="3131820" y="39891"/>
                    <a:pt x="3136900" y="34196"/>
                  </a:cubicBezTo>
                  <a:cubicBezTo>
                    <a:pt x="3171190" y="0"/>
                    <a:pt x="3202940" y="6350"/>
                    <a:pt x="3235960" y="37993"/>
                  </a:cubicBezTo>
                  <a:cubicBezTo>
                    <a:pt x="3239770" y="41790"/>
                    <a:pt x="3249930" y="32298"/>
                    <a:pt x="3257550" y="32298"/>
                  </a:cubicBezTo>
                  <a:cubicBezTo>
                    <a:pt x="3288030" y="32298"/>
                    <a:pt x="3318510" y="32298"/>
                    <a:pt x="3350260" y="34196"/>
                  </a:cubicBezTo>
                  <a:cubicBezTo>
                    <a:pt x="3373120" y="36095"/>
                    <a:pt x="3394710" y="47484"/>
                    <a:pt x="3417570" y="51281"/>
                  </a:cubicBezTo>
                  <a:cubicBezTo>
                    <a:pt x="3467100" y="60773"/>
                    <a:pt x="3517900" y="75959"/>
                    <a:pt x="3568700" y="75959"/>
                  </a:cubicBezTo>
                  <a:cubicBezTo>
                    <a:pt x="3663950" y="77857"/>
                    <a:pt x="3759200" y="83552"/>
                    <a:pt x="3853180" y="113925"/>
                  </a:cubicBezTo>
                  <a:cubicBezTo>
                    <a:pt x="3940810" y="142400"/>
                    <a:pt x="4030980" y="142400"/>
                    <a:pt x="4119880" y="165180"/>
                  </a:cubicBezTo>
                  <a:cubicBezTo>
                    <a:pt x="4173220" y="178468"/>
                    <a:pt x="4227830" y="203146"/>
                    <a:pt x="4273550" y="243010"/>
                  </a:cubicBezTo>
                  <a:cubicBezTo>
                    <a:pt x="4323080" y="284773"/>
                    <a:pt x="4361180" y="353112"/>
                    <a:pt x="4405630" y="410061"/>
                  </a:cubicBezTo>
                  <a:cubicBezTo>
                    <a:pt x="4422140" y="430943"/>
                    <a:pt x="4446270" y="446129"/>
                    <a:pt x="4457700" y="472706"/>
                  </a:cubicBezTo>
                  <a:cubicBezTo>
                    <a:pt x="4490720" y="544841"/>
                    <a:pt x="4519930" y="620774"/>
                    <a:pt x="4549140" y="696706"/>
                  </a:cubicBezTo>
                  <a:cubicBezTo>
                    <a:pt x="4570730" y="751757"/>
                    <a:pt x="4592320" y="808706"/>
                    <a:pt x="4608830" y="865656"/>
                  </a:cubicBezTo>
                  <a:cubicBezTo>
                    <a:pt x="4626610" y="932097"/>
                    <a:pt x="4640580" y="1000436"/>
                    <a:pt x="4654550" y="1070673"/>
                  </a:cubicBezTo>
                  <a:cubicBezTo>
                    <a:pt x="4676140" y="1180775"/>
                    <a:pt x="4701540" y="1290877"/>
                    <a:pt x="4715510" y="1404775"/>
                  </a:cubicBezTo>
                  <a:cubicBezTo>
                    <a:pt x="4735830" y="1564233"/>
                    <a:pt x="4745990" y="1727488"/>
                    <a:pt x="4761230" y="1888844"/>
                  </a:cubicBezTo>
                  <a:cubicBezTo>
                    <a:pt x="4766310" y="1941997"/>
                    <a:pt x="4772660" y="1995150"/>
                    <a:pt x="4775200" y="2048302"/>
                  </a:cubicBezTo>
                  <a:cubicBezTo>
                    <a:pt x="4782820" y="2200167"/>
                    <a:pt x="4787900" y="2350133"/>
                    <a:pt x="4794250" y="2501998"/>
                  </a:cubicBezTo>
                  <a:cubicBezTo>
                    <a:pt x="4803140" y="2689931"/>
                    <a:pt x="4815840" y="2875965"/>
                    <a:pt x="4822190" y="3063897"/>
                  </a:cubicBezTo>
                  <a:cubicBezTo>
                    <a:pt x="4828540" y="3244237"/>
                    <a:pt x="4833620" y="3426474"/>
                    <a:pt x="4831080" y="3608712"/>
                  </a:cubicBezTo>
                  <a:cubicBezTo>
                    <a:pt x="4827270" y="3912442"/>
                    <a:pt x="4817110" y="4214273"/>
                    <a:pt x="4806950" y="4518002"/>
                  </a:cubicBezTo>
                  <a:cubicBezTo>
                    <a:pt x="4800600" y="4705935"/>
                    <a:pt x="4791710" y="4891969"/>
                    <a:pt x="4779010" y="5078004"/>
                  </a:cubicBezTo>
                  <a:cubicBezTo>
                    <a:pt x="4766310" y="5264038"/>
                    <a:pt x="4747260" y="5448174"/>
                    <a:pt x="4733290" y="5634208"/>
                  </a:cubicBezTo>
                  <a:cubicBezTo>
                    <a:pt x="4723130" y="5763293"/>
                    <a:pt x="4720590" y="5892378"/>
                    <a:pt x="4709160" y="6019565"/>
                  </a:cubicBezTo>
                  <a:cubicBezTo>
                    <a:pt x="4699000" y="6135361"/>
                    <a:pt x="4660900" y="6237870"/>
                    <a:pt x="4610100" y="6323294"/>
                  </a:cubicBezTo>
                  <a:cubicBezTo>
                    <a:pt x="4568190" y="6395430"/>
                    <a:pt x="4535170" y="6477057"/>
                    <a:pt x="4491990" y="6547294"/>
                  </a:cubicBezTo>
                  <a:cubicBezTo>
                    <a:pt x="4453890" y="6609939"/>
                    <a:pt x="4411980" y="6672583"/>
                    <a:pt x="4345940" y="6674481"/>
                  </a:cubicBezTo>
                  <a:cubicBezTo>
                    <a:pt x="4330700" y="6674481"/>
                    <a:pt x="4316730" y="6697261"/>
                    <a:pt x="4301490" y="6708651"/>
                  </a:cubicBezTo>
                  <a:cubicBezTo>
                    <a:pt x="4236720" y="6750414"/>
                    <a:pt x="4169410" y="6786481"/>
                    <a:pt x="4105910" y="6832041"/>
                  </a:cubicBezTo>
                  <a:cubicBezTo>
                    <a:pt x="3989070" y="6915567"/>
                    <a:pt x="3863340" y="6928855"/>
                    <a:pt x="3737610" y="6936448"/>
                  </a:cubicBezTo>
                  <a:cubicBezTo>
                    <a:pt x="3689350" y="6940245"/>
                    <a:pt x="3639820" y="6934549"/>
                    <a:pt x="3591560" y="6940245"/>
                  </a:cubicBezTo>
                  <a:cubicBezTo>
                    <a:pt x="3567430" y="6942142"/>
                    <a:pt x="3544570" y="6959227"/>
                    <a:pt x="3521710" y="6966821"/>
                  </a:cubicBezTo>
                  <a:cubicBezTo>
                    <a:pt x="3511550" y="6970617"/>
                    <a:pt x="3501390" y="6968719"/>
                    <a:pt x="3489960" y="6970617"/>
                  </a:cubicBezTo>
                  <a:cubicBezTo>
                    <a:pt x="3474720" y="6972516"/>
                    <a:pt x="3459480" y="6978211"/>
                    <a:pt x="3444240" y="6976312"/>
                  </a:cubicBezTo>
                  <a:cubicBezTo>
                    <a:pt x="3429000" y="6972516"/>
                    <a:pt x="3418840" y="6964922"/>
                    <a:pt x="3416300" y="6964922"/>
                  </a:cubicBezTo>
                  <a:close/>
                </a:path>
              </a:pathLst>
            </a:custGeom>
            <a:blipFill>
              <a:blip r:embed="rId19"/>
              <a:stretch>
                <a:fillRect l="-4676" t="-51" r="-4680" b="-13"/>
              </a:stretch>
            </a:blipFill>
          </p:spPr>
        </p:sp>
      </p:grpSp>
    </p:spTree>
  </p:cSld>
  <p:clrMapOvr>
    <a:masterClrMapping/>
  </p:clrMapOvr>
  <p:transition spd="slow">
    <p:cover dir="r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4" name="Freeform 4"/>
          <p:cNvSpPr/>
          <p:nvPr/>
        </p:nvSpPr>
        <p:spPr>
          <a:xfrm>
            <a:off x="1028700" y="3757944"/>
            <a:ext cx="9205662" cy="1707232"/>
          </a:xfrm>
          <a:custGeom>
            <a:avLst/>
            <a:gdLst/>
            <a:ahLst/>
            <a:cxnLst/>
            <a:rect l="l" t="t" r="r" b="b"/>
            <a:pathLst>
              <a:path w="9205662" h="1707232">
                <a:moveTo>
                  <a:pt x="0" y="0"/>
                </a:moveTo>
                <a:lnTo>
                  <a:pt x="9205662" y="0"/>
                </a:lnTo>
                <a:lnTo>
                  <a:pt x="9205662" y="1707232"/>
                </a:lnTo>
                <a:lnTo>
                  <a:pt x="0" y="170723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297840" y="3960916"/>
            <a:ext cx="8936522" cy="1657319"/>
          </a:xfrm>
          <a:custGeom>
            <a:avLst/>
            <a:gdLst/>
            <a:ahLst/>
            <a:cxnLst/>
            <a:rect l="l" t="t" r="r" b="b"/>
            <a:pathLst>
              <a:path w="8936522" h="1657319">
                <a:moveTo>
                  <a:pt x="0" y="0"/>
                </a:moveTo>
                <a:lnTo>
                  <a:pt x="8936522" y="0"/>
                </a:lnTo>
                <a:lnTo>
                  <a:pt x="8936522" y="1657318"/>
                </a:lnTo>
                <a:lnTo>
                  <a:pt x="0" y="165731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3362888" y="104114"/>
            <a:ext cx="10727407" cy="2828135"/>
          </a:xfrm>
          <a:custGeom>
            <a:avLst/>
            <a:gdLst/>
            <a:ahLst/>
            <a:cxnLst/>
            <a:rect l="l" t="t" r="r" b="b"/>
            <a:pathLst>
              <a:path w="10727407" h="2828135">
                <a:moveTo>
                  <a:pt x="0" y="0"/>
                </a:moveTo>
                <a:lnTo>
                  <a:pt x="10727407" y="0"/>
                </a:lnTo>
                <a:lnTo>
                  <a:pt x="10727407" y="2828135"/>
                </a:lnTo>
                <a:lnTo>
                  <a:pt x="0" y="282813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3726429" y="185317"/>
            <a:ext cx="10077951" cy="2656914"/>
          </a:xfrm>
          <a:custGeom>
            <a:avLst/>
            <a:gdLst/>
            <a:ahLst/>
            <a:cxnLst/>
            <a:rect l="l" t="t" r="r" b="b"/>
            <a:pathLst>
              <a:path w="10077951" h="2656914">
                <a:moveTo>
                  <a:pt x="0" y="0"/>
                </a:moveTo>
                <a:lnTo>
                  <a:pt x="10077951" y="0"/>
                </a:lnTo>
                <a:lnTo>
                  <a:pt x="10077951" y="2656914"/>
                </a:lnTo>
                <a:lnTo>
                  <a:pt x="0" y="265691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rot="-5813165">
            <a:off x="9546414" y="8295097"/>
            <a:ext cx="1148839" cy="1926407"/>
          </a:xfrm>
          <a:custGeom>
            <a:avLst/>
            <a:gdLst/>
            <a:ahLst/>
            <a:cxnLst/>
            <a:rect l="l" t="t" r="r" b="b"/>
            <a:pathLst>
              <a:path w="1148839" h="1926407">
                <a:moveTo>
                  <a:pt x="0" y="0"/>
                </a:moveTo>
                <a:lnTo>
                  <a:pt x="1148839" y="0"/>
                </a:lnTo>
                <a:lnTo>
                  <a:pt x="1148839" y="1926406"/>
                </a:lnTo>
                <a:lnTo>
                  <a:pt x="0" y="1926406"/>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2599109" y="7559221"/>
            <a:ext cx="1527558" cy="1463678"/>
          </a:xfrm>
          <a:custGeom>
            <a:avLst/>
            <a:gdLst/>
            <a:ahLst/>
            <a:cxnLst/>
            <a:rect l="l" t="t" r="r" b="b"/>
            <a:pathLst>
              <a:path w="1527558" h="1463678">
                <a:moveTo>
                  <a:pt x="0" y="0"/>
                </a:moveTo>
                <a:lnTo>
                  <a:pt x="1527558" y="0"/>
                </a:lnTo>
                <a:lnTo>
                  <a:pt x="1527558" y="1463678"/>
                </a:lnTo>
                <a:lnTo>
                  <a:pt x="0" y="146367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0" name="Freeform 10"/>
          <p:cNvSpPr/>
          <p:nvPr/>
        </p:nvSpPr>
        <p:spPr>
          <a:xfrm>
            <a:off x="14722856" y="925428"/>
            <a:ext cx="2056025" cy="1708370"/>
          </a:xfrm>
          <a:custGeom>
            <a:avLst/>
            <a:gdLst/>
            <a:ahLst/>
            <a:cxnLst/>
            <a:rect l="l" t="t" r="r" b="b"/>
            <a:pathLst>
              <a:path w="2056025" h="1708370">
                <a:moveTo>
                  <a:pt x="0" y="0"/>
                </a:moveTo>
                <a:lnTo>
                  <a:pt x="2056026" y="0"/>
                </a:lnTo>
                <a:lnTo>
                  <a:pt x="2056026" y="1708371"/>
                </a:lnTo>
                <a:lnTo>
                  <a:pt x="0" y="170837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sp>
        <p:nvSpPr>
          <p:cNvPr id="11" name="Freeform 11"/>
          <p:cNvSpPr/>
          <p:nvPr/>
        </p:nvSpPr>
        <p:spPr>
          <a:xfrm rot="-5813165">
            <a:off x="16353975" y="8166016"/>
            <a:ext cx="1148839" cy="1926407"/>
          </a:xfrm>
          <a:custGeom>
            <a:avLst/>
            <a:gdLst/>
            <a:ahLst/>
            <a:cxnLst/>
            <a:rect l="l" t="t" r="r" b="b"/>
            <a:pathLst>
              <a:path w="1148839" h="1926407">
                <a:moveTo>
                  <a:pt x="0" y="0"/>
                </a:moveTo>
                <a:lnTo>
                  <a:pt x="1148839" y="0"/>
                </a:lnTo>
                <a:lnTo>
                  <a:pt x="1148839" y="1926407"/>
                </a:lnTo>
                <a:lnTo>
                  <a:pt x="0" y="1926407"/>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grpSp>
        <p:nvGrpSpPr>
          <p:cNvPr id="12" name="Group 12"/>
          <p:cNvGrpSpPr/>
          <p:nvPr/>
        </p:nvGrpSpPr>
        <p:grpSpPr>
          <a:xfrm>
            <a:off x="10902125" y="3044559"/>
            <a:ext cx="7051395" cy="7242441"/>
            <a:chOff x="0" y="0"/>
            <a:chExt cx="1857158" cy="1907474"/>
          </a:xfrm>
        </p:grpSpPr>
        <p:sp>
          <p:nvSpPr>
            <p:cNvPr id="13" name="Freeform 13"/>
            <p:cNvSpPr/>
            <p:nvPr/>
          </p:nvSpPr>
          <p:spPr>
            <a:xfrm>
              <a:off x="0" y="0"/>
              <a:ext cx="1857158" cy="1907474"/>
            </a:xfrm>
            <a:custGeom>
              <a:avLst/>
              <a:gdLst/>
              <a:ahLst/>
              <a:cxnLst/>
              <a:rect l="l" t="t" r="r" b="b"/>
              <a:pathLst>
                <a:path w="1857158" h="1907474">
                  <a:moveTo>
                    <a:pt x="55994" y="0"/>
                  </a:moveTo>
                  <a:lnTo>
                    <a:pt x="1801163" y="0"/>
                  </a:lnTo>
                  <a:cubicBezTo>
                    <a:pt x="1832088" y="0"/>
                    <a:pt x="1857158" y="25070"/>
                    <a:pt x="1857158" y="55994"/>
                  </a:cubicBezTo>
                  <a:lnTo>
                    <a:pt x="1857158" y="1851480"/>
                  </a:lnTo>
                  <a:cubicBezTo>
                    <a:pt x="1857158" y="1882405"/>
                    <a:pt x="1832088" y="1907474"/>
                    <a:pt x="1801163" y="1907474"/>
                  </a:cubicBezTo>
                  <a:lnTo>
                    <a:pt x="55994" y="1907474"/>
                  </a:lnTo>
                  <a:cubicBezTo>
                    <a:pt x="25070" y="1907474"/>
                    <a:pt x="0" y="1882405"/>
                    <a:pt x="0" y="1851480"/>
                  </a:cubicBezTo>
                  <a:lnTo>
                    <a:pt x="0" y="55994"/>
                  </a:lnTo>
                  <a:cubicBezTo>
                    <a:pt x="0" y="25070"/>
                    <a:pt x="25070" y="0"/>
                    <a:pt x="55994" y="0"/>
                  </a:cubicBezTo>
                  <a:close/>
                </a:path>
              </a:pathLst>
            </a:custGeom>
            <a:solidFill>
              <a:srgbClr val="FFCEDB"/>
            </a:solidFill>
          </p:spPr>
        </p:sp>
        <p:sp>
          <p:nvSpPr>
            <p:cNvPr id="14" name="TextBox 14"/>
            <p:cNvSpPr txBox="1"/>
            <p:nvPr/>
          </p:nvSpPr>
          <p:spPr>
            <a:xfrm>
              <a:off x="0" y="-38100"/>
              <a:ext cx="1857158" cy="1945574"/>
            </a:xfrm>
            <a:prstGeom prst="rect">
              <a:avLst/>
            </a:prstGeom>
          </p:spPr>
          <p:txBody>
            <a:bodyPr lIns="50800" tIns="50800" rIns="50800" bIns="50800" rtlCol="0" anchor="ctr"/>
            <a:lstStyle/>
            <a:p>
              <a:pPr algn="ctr">
                <a:lnSpc>
                  <a:spcPts val="2659"/>
                </a:lnSpc>
              </a:pPr>
              <a:endParaRPr/>
            </a:p>
          </p:txBody>
        </p:sp>
      </p:grpSp>
      <p:pic>
        <p:nvPicPr>
          <p:cNvPr id="15" name="Picture 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9"/>
          <a:srcRect/>
          <a:stretch>
            <a:fillRect/>
          </a:stretch>
        </p:blipFill>
        <p:spPr>
          <a:xfrm>
            <a:off x="11145959" y="3460321"/>
            <a:ext cx="6459193" cy="6459193"/>
          </a:xfrm>
          <a:prstGeom prst="rect">
            <a:avLst/>
          </a:prstGeom>
        </p:spPr>
      </p:pic>
      <p:sp>
        <p:nvSpPr>
          <p:cNvPr id="16" name="TextBox 16"/>
          <p:cNvSpPr txBox="1"/>
          <p:nvPr/>
        </p:nvSpPr>
        <p:spPr>
          <a:xfrm>
            <a:off x="3726429" y="568410"/>
            <a:ext cx="10193584" cy="1451519"/>
          </a:xfrm>
          <a:prstGeom prst="rect">
            <a:avLst/>
          </a:prstGeom>
        </p:spPr>
        <p:txBody>
          <a:bodyPr lIns="0" tIns="0" rIns="0" bIns="0" rtlCol="0" anchor="t">
            <a:spAutoFit/>
          </a:bodyPr>
          <a:lstStyle/>
          <a:p>
            <a:pPr algn="ctr">
              <a:lnSpc>
                <a:spcPts val="11918"/>
              </a:lnSpc>
            </a:pPr>
            <a:r>
              <a:rPr lang="en-US" sz="8513">
                <a:solidFill>
                  <a:srgbClr val="FFCEDB"/>
                </a:solidFill>
                <a:latin typeface="Coiny"/>
              </a:rPr>
              <a:t>HÃY CÙNG CÔ</a:t>
            </a:r>
          </a:p>
        </p:txBody>
      </p:sp>
      <p:sp>
        <p:nvSpPr>
          <p:cNvPr id="17" name="TextBox 17"/>
          <p:cNvSpPr txBox="1"/>
          <p:nvPr/>
        </p:nvSpPr>
        <p:spPr>
          <a:xfrm>
            <a:off x="3472797" y="4231220"/>
            <a:ext cx="5199531" cy="1002411"/>
          </a:xfrm>
          <a:prstGeom prst="rect">
            <a:avLst/>
          </a:prstGeom>
        </p:spPr>
        <p:txBody>
          <a:bodyPr lIns="0" tIns="0" rIns="0" bIns="0" rtlCol="0" anchor="t">
            <a:spAutoFit/>
          </a:bodyPr>
          <a:lstStyle/>
          <a:p>
            <a:pPr algn="ctr">
              <a:lnSpc>
                <a:spcPts val="8207"/>
              </a:lnSpc>
            </a:pPr>
            <a:r>
              <a:rPr lang="en-US" sz="5862">
                <a:solidFill>
                  <a:srgbClr val="8C213E"/>
                </a:solidFill>
                <a:latin typeface="Lobster"/>
              </a:rPr>
              <a:t>Chơi hết mình</a:t>
            </a:r>
          </a:p>
        </p:txBody>
      </p:sp>
      <p:sp>
        <p:nvSpPr>
          <p:cNvPr id="18" name="TextBox 18"/>
          <p:cNvSpPr txBox="1"/>
          <p:nvPr/>
        </p:nvSpPr>
        <p:spPr>
          <a:xfrm>
            <a:off x="1297840" y="4052075"/>
            <a:ext cx="1589126" cy="1129286"/>
          </a:xfrm>
          <a:prstGeom prst="rect">
            <a:avLst/>
          </a:prstGeom>
        </p:spPr>
        <p:txBody>
          <a:bodyPr lIns="0" tIns="0" rIns="0" bIns="0" rtlCol="0" anchor="t">
            <a:spAutoFit/>
          </a:bodyPr>
          <a:lstStyle/>
          <a:p>
            <a:pPr algn="ctr">
              <a:lnSpc>
                <a:spcPts val="9275"/>
              </a:lnSpc>
            </a:pPr>
            <a:r>
              <a:rPr lang="en-US" sz="6625">
                <a:solidFill>
                  <a:srgbClr val="FFCEDB"/>
                </a:solidFill>
                <a:latin typeface="Blueberry"/>
              </a:rPr>
              <a:t>01</a:t>
            </a:r>
          </a:p>
        </p:txBody>
      </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6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40759" y="91199"/>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3" name="Freeform 3"/>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4" name="Freeform 4"/>
          <p:cNvSpPr/>
          <p:nvPr/>
        </p:nvSpPr>
        <p:spPr>
          <a:xfrm>
            <a:off x="3770738" y="7558"/>
            <a:ext cx="10644842" cy="2806367"/>
          </a:xfrm>
          <a:custGeom>
            <a:avLst/>
            <a:gdLst/>
            <a:ahLst/>
            <a:cxnLst/>
            <a:rect l="l" t="t" r="r" b="b"/>
            <a:pathLst>
              <a:path w="10644842" h="2806367">
                <a:moveTo>
                  <a:pt x="0" y="0"/>
                </a:moveTo>
                <a:lnTo>
                  <a:pt x="10644842" y="0"/>
                </a:lnTo>
                <a:lnTo>
                  <a:pt x="10644842" y="2806367"/>
                </a:lnTo>
                <a:lnTo>
                  <a:pt x="0" y="280636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3618338" y="-144842"/>
            <a:ext cx="10644842" cy="2806367"/>
          </a:xfrm>
          <a:custGeom>
            <a:avLst/>
            <a:gdLst/>
            <a:ahLst/>
            <a:cxnLst/>
            <a:rect l="l" t="t" r="r" b="b"/>
            <a:pathLst>
              <a:path w="10644842" h="2806367">
                <a:moveTo>
                  <a:pt x="0" y="0"/>
                </a:moveTo>
                <a:lnTo>
                  <a:pt x="10644842" y="0"/>
                </a:lnTo>
                <a:lnTo>
                  <a:pt x="10644842" y="2806367"/>
                </a:lnTo>
                <a:lnTo>
                  <a:pt x="0" y="280636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9912832" y="3375900"/>
            <a:ext cx="7881840" cy="1461723"/>
          </a:xfrm>
          <a:custGeom>
            <a:avLst/>
            <a:gdLst/>
            <a:ahLst/>
            <a:cxnLst/>
            <a:rect l="l" t="t" r="r" b="b"/>
            <a:pathLst>
              <a:path w="7881840" h="1461723">
                <a:moveTo>
                  <a:pt x="0" y="0"/>
                </a:moveTo>
                <a:lnTo>
                  <a:pt x="7881841" y="0"/>
                </a:lnTo>
                <a:lnTo>
                  <a:pt x="7881841" y="1461723"/>
                </a:lnTo>
                <a:lnTo>
                  <a:pt x="0" y="146172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9912832" y="4963907"/>
            <a:ext cx="7850573" cy="1455924"/>
          </a:xfrm>
          <a:custGeom>
            <a:avLst/>
            <a:gdLst/>
            <a:ahLst/>
            <a:cxnLst/>
            <a:rect l="l" t="t" r="r" b="b"/>
            <a:pathLst>
              <a:path w="7850573" h="1455924">
                <a:moveTo>
                  <a:pt x="0" y="0"/>
                </a:moveTo>
                <a:lnTo>
                  <a:pt x="7850573" y="0"/>
                </a:lnTo>
                <a:lnTo>
                  <a:pt x="7850573" y="1455925"/>
                </a:lnTo>
                <a:lnTo>
                  <a:pt x="0" y="145592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a:off x="9944100" y="6527999"/>
            <a:ext cx="7850573" cy="1455924"/>
          </a:xfrm>
          <a:custGeom>
            <a:avLst/>
            <a:gdLst/>
            <a:ahLst/>
            <a:cxnLst/>
            <a:rect l="l" t="t" r="r" b="b"/>
            <a:pathLst>
              <a:path w="7850573" h="1455924">
                <a:moveTo>
                  <a:pt x="0" y="0"/>
                </a:moveTo>
                <a:lnTo>
                  <a:pt x="7850573" y="0"/>
                </a:lnTo>
                <a:lnTo>
                  <a:pt x="7850573" y="1455924"/>
                </a:lnTo>
                <a:lnTo>
                  <a:pt x="0" y="145592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9" name="Freeform 9"/>
          <p:cNvSpPr/>
          <p:nvPr/>
        </p:nvSpPr>
        <p:spPr>
          <a:xfrm>
            <a:off x="9912832" y="8258994"/>
            <a:ext cx="7881840" cy="1461723"/>
          </a:xfrm>
          <a:custGeom>
            <a:avLst/>
            <a:gdLst/>
            <a:ahLst/>
            <a:cxnLst/>
            <a:rect l="l" t="t" r="r" b="b"/>
            <a:pathLst>
              <a:path w="7881840" h="1461723">
                <a:moveTo>
                  <a:pt x="0" y="0"/>
                </a:moveTo>
                <a:lnTo>
                  <a:pt x="7881841" y="0"/>
                </a:lnTo>
                <a:lnTo>
                  <a:pt x="7881841" y="1461723"/>
                </a:lnTo>
                <a:lnTo>
                  <a:pt x="0" y="1461723"/>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a:off x="2473189" y="1071460"/>
            <a:ext cx="1707518" cy="1636113"/>
          </a:xfrm>
          <a:custGeom>
            <a:avLst/>
            <a:gdLst/>
            <a:ahLst/>
            <a:cxnLst/>
            <a:rect l="l" t="t" r="r" b="b"/>
            <a:pathLst>
              <a:path w="1707518" h="1636113">
                <a:moveTo>
                  <a:pt x="0" y="0"/>
                </a:moveTo>
                <a:lnTo>
                  <a:pt x="1707519" y="0"/>
                </a:lnTo>
                <a:lnTo>
                  <a:pt x="1707519" y="1636113"/>
                </a:lnTo>
                <a:lnTo>
                  <a:pt x="0" y="1636113"/>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1" name="Freeform 11"/>
          <p:cNvSpPr/>
          <p:nvPr/>
        </p:nvSpPr>
        <p:spPr>
          <a:xfrm>
            <a:off x="14397064" y="-572931"/>
            <a:ext cx="2628483" cy="2184031"/>
          </a:xfrm>
          <a:custGeom>
            <a:avLst/>
            <a:gdLst/>
            <a:ahLst/>
            <a:cxnLst/>
            <a:rect l="l" t="t" r="r" b="b"/>
            <a:pathLst>
              <a:path w="2628483" h="2184031">
                <a:moveTo>
                  <a:pt x="0" y="0"/>
                </a:moveTo>
                <a:lnTo>
                  <a:pt x="2628483" y="0"/>
                </a:lnTo>
                <a:lnTo>
                  <a:pt x="2628483" y="2184030"/>
                </a:lnTo>
                <a:lnTo>
                  <a:pt x="0" y="2184030"/>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2" name="TextBox 12"/>
          <p:cNvSpPr txBox="1"/>
          <p:nvPr/>
        </p:nvSpPr>
        <p:spPr>
          <a:xfrm>
            <a:off x="5003997" y="239000"/>
            <a:ext cx="8503899" cy="2422525"/>
          </a:xfrm>
          <a:prstGeom prst="rect">
            <a:avLst/>
          </a:prstGeom>
        </p:spPr>
        <p:txBody>
          <a:bodyPr lIns="0" tIns="0" rIns="0" bIns="0" rtlCol="0" anchor="t">
            <a:spAutoFit/>
          </a:bodyPr>
          <a:lstStyle/>
          <a:p>
            <a:pPr algn="ctr">
              <a:lnSpc>
                <a:spcPts val="9799"/>
              </a:lnSpc>
            </a:pPr>
            <a:r>
              <a:rPr lang="en-US" sz="6999">
                <a:solidFill>
                  <a:srgbClr val="FFCEDB"/>
                </a:solidFill>
                <a:latin typeface="Coiny"/>
              </a:rPr>
              <a:t>SẼ CÓ RẤT NHIỀU PHẦN THƯỞNG </a:t>
            </a:r>
          </a:p>
        </p:txBody>
      </p:sp>
      <p:sp>
        <p:nvSpPr>
          <p:cNvPr id="13" name="Freeform 13"/>
          <p:cNvSpPr/>
          <p:nvPr/>
        </p:nvSpPr>
        <p:spPr>
          <a:xfrm>
            <a:off x="10125055" y="3375900"/>
            <a:ext cx="1113493" cy="1218597"/>
          </a:xfrm>
          <a:custGeom>
            <a:avLst/>
            <a:gdLst/>
            <a:ahLst/>
            <a:cxnLst/>
            <a:rect l="l" t="t" r="r" b="b"/>
            <a:pathLst>
              <a:path w="1113493" h="1218597">
                <a:moveTo>
                  <a:pt x="0" y="0"/>
                </a:moveTo>
                <a:lnTo>
                  <a:pt x="1113493" y="0"/>
                </a:lnTo>
                <a:lnTo>
                  <a:pt x="1113493" y="1218597"/>
                </a:lnTo>
                <a:lnTo>
                  <a:pt x="0" y="1218597"/>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4" name="Freeform 14"/>
          <p:cNvSpPr/>
          <p:nvPr/>
        </p:nvSpPr>
        <p:spPr>
          <a:xfrm>
            <a:off x="10125055" y="4837623"/>
            <a:ext cx="1113493" cy="1218597"/>
          </a:xfrm>
          <a:custGeom>
            <a:avLst/>
            <a:gdLst/>
            <a:ahLst/>
            <a:cxnLst/>
            <a:rect l="l" t="t" r="r" b="b"/>
            <a:pathLst>
              <a:path w="1113493" h="1218597">
                <a:moveTo>
                  <a:pt x="0" y="0"/>
                </a:moveTo>
                <a:lnTo>
                  <a:pt x="1113493" y="0"/>
                </a:lnTo>
                <a:lnTo>
                  <a:pt x="1113493" y="1218597"/>
                </a:lnTo>
                <a:lnTo>
                  <a:pt x="0" y="1218597"/>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5" name="Freeform 15"/>
          <p:cNvSpPr/>
          <p:nvPr/>
        </p:nvSpPr>
        <p:spPr>
          <a:xfrm>
            <a:off x="10125055" y="6527999"/>
            <a:ext cx="1113493" cy="1218597"/>
          </a:xfrm>
          <a:custGeom>
            <a:avLst/>
            <a:gdLst/>
            <a:ahLst/>
            <a:cxnLst/>
            <a:rect l="l" t="t" r="r" b="b"/>
            <a:pathLst>
              <a:path w="1113493" h="1218597">
                <a:moveTo>
                  <a:pt x="0" y="0"/>
                </a:moveTo>
                <a:lnTo>
                  <a:pt x="1113493" y="0"/>
                </a:lnTo>
                <a:lnTo>
                  <a:pt x="1113493" y="1218597"/>
                </a:lnTo>
                <a:lnTo>
                  <a:pt x="0" y="1218597"/>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6" name="Freeform 16"/>
          <p:cNvSpPr/>
          <p:nvPr/>
        </p:nvSpPr>
        <p:spPr>
          <a:xfrm>
            <a:off x="10125055" y="8231573"/>
            <a:ext cx="1113493" cy="1218597"/>
          </a:xfrm>
          <a:custGeom>
            <a:avLst/>
            <a:gdLst/>
            <a:ahLst/>
            <a:cxnLst/>
            <a:rect l="l" t="t" r="r" b="b"/>
            <a:pathLst>
              <a:path w="1113493" h="1218597">
                <a:moveTo>
                  <a:pt x="0" y="0"/>
                </a:moveTo>
                <a:lnTo>
                  <a:pt x="1113493" y="0"/>
                </a:lnTo>
                <a:lnTo>
                  <a:pt x="1113493" y="1218597"/>
                </a:lnTo>
                <a:lnTo>
                  <a:pt x="0" y="1218597"/>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7" name="Freeform 17"/>
          <p:cNvSpPr/>
          <p:nvPr/>
        </p:nvSpPr>
        <p:spPr>
          <a:xfrm rot="-5813165">
            <a:off x="6026522" y="7868774"/>
            <a:ext cx="1148839" cy="1926407"/>
          </a:xfrm>
          <a:custGeom>
            <a:avLst/>
            <a:gdLst/>
            <a:ahLst/>
            <a:cxnLst/>
            <a:rect l="l" t="t" r="r" b="b"/>
            <a:pathLst>
              <a:path w="1148839" h="1926407">
                <a:moveTo>
                  <a:pt x="0" y="0"/>
                </a:moveTo>
                <a:lnTo>
                  <a:pt x="1148839" y="0"/>
                </a:lnTo>
                <a:lnTo>
                  <a:pt x="1148839" y="1926407"/>
                </a:lnTo>
                <a:lnTo>
                  <a:pt x="0" y="1926407"/>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grpSp>
        <p:nvGrpSpPr>
          <p:cNvPr id="18" name="Group 18"/>
          <p:cNvGrpSpPr/>
          <p:nvPr/>
        </p:nvGrpSpPr>
        <p:grpSpPr>
          <a:xfrm rot="5400000">
            <a:off x="-505592" y="3779187"/>
            <a:ext cx="7665081" cy="4911057"/>
            <a:chOff x="0" y="0"/>
            <a:chExt cx="2018787" cy="1293447"/>
          </a:xfrm>
        </p:grpSpPr>
        <p:sp>
          <p:nvSpPr>
            <p:cNvPr id="19" name="Freeform 19"/>
            <p:cNvSpPr/>
            <p:nvPr/>
          </p:nvSpPr>
          <p:spPr>
            <a:xfrm>
              <a:off x="0" y="0"/>
              <a:ext cx="2018787" cy="1293447"/>
            </a:xfrm>
            <a:custGeom>
              <a:avLst/>
              <a:gdLst/>
              <a:ahLst/>
              <a:cxnLst/>
              <a:rect l="l" t="t" r="r" b="b"/>
              <a:pathLst>
                <a:path w="2018787" h="1293447">
                  <a:moveTo>
                    <a:pt x="51511" y="0"/>
                  </a:moveTo>
                  <a:lnTo>
                    <a:pt x="1967276" y="0"/>
                  </a:lnTo>
                  <a:cubicBezTo>
                    <a:pt x="1980937" y="0"/>
                    <a:pt x="1994039" y="5427"/>
                    <a:pt x="2003700" y="15087"/>
                  </a:cubicBezTo>
                  <a:cubicBezTo>
                    <a:pt x="2013360" y="24748"/>
                    <a:pt x="2018787" y="37850"/>
                    <a:pt x="2018787" y="51511"/>
                  </a:cubicBezTo>
                  <a:lnTo>
                    <a:pt x="2018787" y="1241936"/>
                  </a:lnTo>
                  <a:cubicBezTo>
                    <a:pt x="2018787" y="1255597"/>
                    <a:pt x="2013360" y="1268700"/>
                    <a:pt x="2003700" y="1278360"/>
                  </a:cubicBezTo>
                  <a:cubicBezTo>
                    <a:pt x="1994039" y="1288020"/>
                    <a:pt x="1980937" y="1293447"/>
                    <a:pt x="1967276" y="1293447"/>
                  </a:cubicBezTo>
                  <a:lnTo>
                    <a:pt x="51511" y="1293447"/>
                  </a:lnTo>
                  <a:cubicBezTo>
                    <a:pt x="37850" y="1293447"/>
                    <a:pt x="24748" y="1288020"/>
                    <a:pt x="15087" y="1278360"/>
                  </a:cubicBezTo>
                  <a:cubicBezTo>
                    <a:pt x="5427" y="1268700"/>
                    <a:pt x="0" y="1255597"/>
                    <a:pt x="0" y="1241936"/>
                  </a:cubicBezTo>
                  <a:lnTo>
                    <a:pt x="0" y="51511"/>
                  </a:lnTo>
                  <a:cubicBezTo>
                    <a:pt x="0" y="37850"/>
                    <a:pt x="5427" y="24748"/>
                    <a:pt x="15087" y="15087"/>
                  </a:cubicBezTo>
                  <a:cubicBezTo>
                    <a:pt x="24748" y="5427"/>
                    <a:pt x="37850" y="0"/>
                    <a:pt x="51511" y="0"/>
                  </a:cubicBezTo>
                  <a:close/>
                </a:path>
              </a:pathLst>
            </a:custGeom>
            <a:solidFill>
              <a:srgbClr val="F0A7BA"/>
            </a:solidFill>
          </p:spPr>
        </p:sp>
        <p:sp>
          <p:nvSpPr>
            <p:cNvPr id="20" name="TextBox 20"/>
            <p:cNvSpPr txBox="1"/>
            <p:nvPr/>
          </p:nvSpPr>
          <p:spPr>
            <a:xfrm>
              <a:off x="0" y="-38100"/>
              <a:ext cx="2018787" cy="1331547"/>
            </a:xfrm>
            <a:prstGeom prst="rect">
              <a:avLst/>
            </a:prstGeom>
          </p:spPr>
          <p:txBody>
            <a:bodyPr lIns="50800" tIns="50800" rIns="50800" bIns="50800" rtlCol="0" anchor="ctr"/>
            <a:lstStyle/>
            <a:p>
              <a:pPr algn="ctr">
                <a:lnSpc>
                  <a:spcPts val="2659"/>
                </a:lnSpc>
              </a:pPr>
              <a:endParaRPr/>
            </a:p>
          </p:txBody>
        </p:sp>
      </p:grpSp>
      <p:pic>
        <p:nvPicPr>
          <p:cNvPr id="21" name="Picture 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9"/>
          <a:srcRect/>
          <a:stretch>
            <a:fillRect/>
          </a:stretch>
        </p:blipFill>
        <p:spPr>
          <a:xfrm>
            <a:off x="1188611" y="2691321"/>
            <a:ext cx="4056769" cy="7217668"/>
          </a:xfrm>
          <a:prstGeom prst="rect">
            <a:avLst/>
          </a:prstGeom>
        </p:spPr>
      </p:pic>
      <p:sp>
        <p:nvSpPr>
          <p:cNvPr id="22" name="TextBox 22"/>
          <p:cNvSpPr txBox="1"/>
          <p:nvPr/>
        </p:nvSpPr>
        <p:spPr>
          <a:xfrm>
            <a:off x="11730123" y="8344719"/>
            <a:ext cx="5576379" cy="1366647"/>
          </a:xfrm>
          <a:prstGeom prst="rect">
            <a:avLst/>
          </a:prstGeom>
        </p:spPr>
        <p:txBody>
          <a:bodyPr lIns="0" tIns="0" rIns="0" bIns="0" rtlCol="0" anchor="t">
            <a:spAutoFit/>
          </a:bodyPr>
          <a:lstStyle/>
          <a:p>
            <a:pPr algn="ctr">
              <a:lnSpc>
                <a:spcPts val="5303"/>
              </a:lnSpc>
            </a:pPr>
            <a:r>
              <a:rPr lang="en-US" sz="5199">
                <a:solidFill>
                  <a:srgbClr val="8C213E"/>
                </a:solidFill>
                <a:latin typeface="Dekko"/>
              </a:rPr>
              <a:t>Và nhiều phần quà thú vị khác</a:t>
            </a:r>
          </a:p>
        </p:txBody>
      </p:sp>
      <p:sp>
        <p:nvSpPr>
          <p:cNvPr id="23" name="TextBox 23"/>
          <p:cNvSpPr txBox="1"/>
          <p:nvPr/>
        </p:nvSpPr>
        <p:spPr>
          <a:xfrm>
            <a:off x="12042501" y="3561041"/>
            <a:ext cx="3840778" cy="887095"/>
          </a:xfrm>
          <a:prstGeom prst="rect">
            <a:avLst/>
          </a:prstGeom>
        </p:spPr>
        <p:txBody>
          <a:bodyPr lIns="0" tIns="0" rIns="0" bIns="0" rtlCol="0" anchor="t">
            <a:spAutoFit/>
          </a:bodyPr>
          <a:lstStyle/>
          <a:p>
            <a:pPr algn="ctr">
              <a:lnSpc>
                <a:spcPts val="7279"/>
              </a:lnSpc>
            </a:pPr>
            <a:r>
              <a:rPr lang="en-US" sz="5199">
                <a:solidFill>
                  <a:srgbClr val="8C213E"/>
                </a:solidFill>
                <a:latin typeface="Dekko"/>
              </a:rPr>
              <a:t>Stickers</a:t>
            </a:r>
          </a:p>
        </p:txBody>
      </p:sp>
      <p:sp>
        <p:nvSpPr>
          <p:cNvPr id="24" name="TextBox 24"/>
          <p:cNvSpPr txBox="1"/>
          <p:nvPr/>
        </p:nvSpPr>
        <p:spPr>
          <a:xfrm>
            <a:off x="12073769" y="5139449"/>
            <a:ext cx="3840778" cy="887095"/>
          </a:xfrm>
          <a:prstGeom prst="rect">
            <a:avLst/>
          </a:prstGeom>
        </p:spPr>
        <p:txBody>
          <a:bodyPr lIns="0" tIns="0" rIns="0" bIns="0" rtlCol="0" anchor="t">
            <a:spAutoFit/>
          </a:bodyPr>
          <a:lstStyle/>
          <a:p>
            <a:pPr algn="ctr">
              <a:lnSpc>
                <a:spcPts val="7279"/>
              </a:lnSpc>
            </a:pPr>
            <a:r>
              <a:rPr lang="en-US" sz="5199">
                <a:solidFill>
                  <a:srgbClr val="8C213E"/>
                </a:solidFill>
                <a:latin typeface="Dekko"/>
              </a:rPr>
              <a:t>Bút</a:t>
            </a:r>
          </a:p>
        </p:txBody>
      </p:sp>
      <p:sp>
        <p:nvSpPr>
          <p:cNvPr id="25" name="TextBox 25"/>
          <p:cNvSpPr txBox="1"/>
          <p:nvPr/>
        </p:nvSpPr>
        <p:spPr>
          <a:xfrm>
            <a:off x="12073769" y="6715161"/>
            <a:ext cx="3840778" cy="887095"/>
          </a:xfrm>
          <a:prstGeom prst="rect">
            <a:avLst/>
          </a:prstGeom>
        </p:spPr>
        <p:txBody>
          <a:bodyPr lIns="0" tIns="0" rIns="0" bIns="0" rtlCol="0" anchor="t">
            <a:spAutoFit/>
          </a:bodyPr>
          <a:lstStyle/>
          <a:p>
            <a:pPr algn="ctr">
              <a:lnSpc>
                <a:spcPts val="7279"/>
              </a:lnSpc>
            </a:pPr>
            <a:r>
              <a:rPr lang="en-US" sz="5199">
                <a:solidFill>
                  <a:srgbClr val="8C213E"/>
                </a:solidFill>
                <a:latin typeface="Dekko"/>
              </a:rPr>
              <a:t>Truyện</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2"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1"/>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Freeform 4"/>
          <p:cNvSpPr/>
          <p:nvPr/>
        </p:nvSpPr>
        <p:spPr>
          <a:xfrm>
            <a:off x="1181100" y="3793117"/>
            <a:ext cx="13514423" cy="5725201"/>
          </a:xfrm>
          <a:custGeom>
            <a:avLst/>
            <a:gdLst/>
            <a:ahLst/>
            <a:cxnLst/>
            <a:rect l="l" t="t" r="r" b="b"/>
            <a:pathLst>
              <a:path w="13514423" h="5725201">
                <a:moveTo>
                  <a:pt x="0" y="0"/>
                </a:moveTo>
                <a:lnTo>
                  <a:pt x="13514423" y="0"/>
                </a:lnTo>
                <a:lnTo>
                  <a:pt x="13514423" y="5725201"/>
                </a:lnTo>
                <a:lnTo>
                  <a:pt x="0" y="572520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028700" y="3640717"/>
            <a:ext cx="13514423" cy="5725201"/>
          </a:xfrm>
          <a:custGeom>
            <a:avLst/>
            <a:gdLst/>
            <a:ahLst/>
            <a:cxnLst/>
            <a:rect l="l" t="t" r="r" b="b"/>
            <a:pathLst>
              <a:path w="13514423" h="5725201">
                <a:moveTo>
                  <a:pt x="0" y="0"/>
                </a:moveTo>
                <a:lnTo>
                  <a:pt x="13514423" y="0"/>
                </a:lnTo>
                <a:lnTo>
                  <a:pt x="13514423" y="5725201"/>
                </a:lnTo>
                <a:lnTo>
                  <a:pt x="0" y="572520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028700" y="4178591"/>
            <a:ext cx="10891092" cy="4419219"/>
          </a:xfrm>
          <a:prstGeom prst="rect">
            <a:avLst/>
          </a:prstGeom>
        </p:spPr>
        <p:txBody>
          <a:bodyPr lIns="0" tIns="0" rIns="0" bIns="0" rtlCol="0" anchor="t">
            <a:spAutoFit/>
          </a:bodyPr>
          <a:lstStyle/>
          <a:p>
            <a:pPr algn="ctr">
              <a:lnSpc>
                <a:spcPts val="7009"/>
              </a:lnSpc>
            </a:pPr>
            <a:r>
              <a:rPr lang="en-US" sz="5006" dirty="0">
                <a:solidFill>
                  <a:srgbClr val="8C213E"/>
                </a:solidFill>
                <a:latin typeface="Dancing Script Bold"/>
              </a:rPr>
              <a:t>Cô tin rằng nếu các con nỗ lực hết mình không có thử thách nào là không vượt qua được. </a:t>
            </a:r>
          </a:p>
          <a:p>
            <a:pPr algn="ctr">
              <a:lnSpc>
                <a:spcPts val="7009"/>
              </a:lnSpc>
            </a:pPr>
            <a:r>
              <a:rPr lang="en-US" sz="5006" dirty="0">
                <a:solidFill>
                  <a:srgbClr val="8C213E"/>
                </a:solidFill>
                <a:latin typeface="Dancing Script Bold"/>
              </a:rPr>
              <a:t>Và cô vẫn luôn ở đây để đồng hành và hỗ trợ các con trong suốt các thử thách này.</a:t>
            </a:r>
          </a:p>
          <a:p>
            <a:pPr algn="ctr">
              <a:lnSpc>
                <a:spcPts val="7009"/>
              </a:lnSpc>
            </a:pPr>
            <a:r>
              <a:rPr lang="en-US" sz="5006" dirty="0">
                <a:solidFill>
                  <a:srgbClr val="8C213E"/>
                </a:solidFill>
                <a:latin typeface="Dancing Script Bold"/>
              </a:rPr>
              <a:t>Cùng cố gắng nhé!</a:t>
            </a:r>
          </a:p>
        </p:txBody>
      </p:sp>
      <p:sp>
        <p:nvSpPr>
          <p:cNvPr id="7" name="Freeform 7"/>
          <p:cNvSpPr/>
          <p:nvPr/>
        </p:nvSpPr>
        <p:spPr>
          <a:xfrm rot="-962328">
            <a:off x="10981395" y="1860391"/>
            <a:ext cx="6164139" cy="1019885"/>
          </a:xfrm>
          <a:custGeom>
            <a:avLst/>
            <a:gdLst/>
            <a:ahLst/>
            <a:cxnLst/>
            <a:rect l="l" t="t" r="r" b="b"/>
            <a:pathLst>
              <a:path w="6164139" h="1019885">
                <a:moveTo>
                  <a:pt x="0" y="0"/>
                </a:moveTo>
                <a:lnTo>
                  <a:pt x="6164139" y="0"/>
                </a:lnTo>
                <a:lnTo>
                  <a:pt x="6164139" y="1019884"/>
                </a:lnTo>
                <a:lnTo>
                  <a:pt x="0" y="10198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rot="-962328">
            <a:off x="471502" y="3014066"/>
            <a:ext cx="4771080" cy="789397"/>
          </a:xfrm>
          <a:custGeom>
            <a:avLst/>
            <a:gdLst/>
            <a:ahLst/>
            <a:cxnLst/>
            <a:rect l="l" t="t" r="r" b="b"/>
            <a:pathLst>
              <a:path w="4771080" h="789397">
                <a:moveTo>
                  <a:pt x="0" y="0"/>
                </a:moveTo>
                <a:lnTo>
                  <a:pt x="4771079" y="0"/>
                </a:lnTo>
                <a:lnTo>
                  <a:pt x="4771079" y="789397"/>
                </a:lnTo>
                <a:lnTo>
                  <a:pt x="0" y="78939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grpSp>
        <p:nvGrpSpPr>
          <p:cNvPr id="9" name="Group 9"/>
          <p:cNvGrpSpPr>
            <a:grpSpLocks noChangeAspect="1"/>
          </p:cNvGrpSpPr>
          <p:nvPr/>
        </p:nvGrpSpPr>
        <p:grpSpPr>
          <a:xfrm>
            <a:off x="12967035" y="2244724"/>
            <a:ext cx="4642789" cy="8180019"/>
            <a:chOff x="0" y="0"/>
            <a:chExt cx="3569081" cy="6288278"/>
          </a:xfrm>
        </p:grpSpPr>
        <p:sp>
          <p:nvSpPr>
            <p:cNvPr id="10" name="Freeform 10"/>
            <p:cNvSpPr/>
            <p:nvPr/>
          </p:nvSpPr>
          <p:spPr>
            <a:xfrm>
              <a:off x="342482" y="346416"/>
              <a:ext cx="2889414" cy="5612709"/>
            </a:xfrm>
            <a:custGeom>
              <a:avLst/>
              <a:gdLst/>
              <a:ahLst/>
              <a:cxnLst/>
              <a:rect l="l" t="t" r="r" b="b"/>
              <a:pathLst>
                <a:path w="2889414" h="5612709">
                  <a:moveTo>
                    <a:pt x="2449952" y="5612709"/>
                  </a:moveTo>
                  <a:lnTo>
                    <a:pt x="439462" y="5612709"/>
                  </a:lnTo>
                  <a:cubicBezTo>
                    <a:pt x="196754" y="5612709"/>
                    <a:pt x="0" y="5415955"/>
                    <a:pt x="0" y="5173247"/>
                  </a:cubicBezTo>
                  <a:lnTo>
                    <a:pt x="0" y="439462"/>
                  </a:lnTo>
                  <a:cubicBezTo>
                    <a:pt x="0" y="196754"/>
                    <a:pt x="196754" y="0"/>
                    <a:pt x="439462" y="0"/>
                  </a:cubicBezTo>
                  <a:lnTo>
                    <a:pt x="2449952" y="0"/>
                  </a:lnTo>
                  <a:cubicBezTo>
                    <a:pt x="2692660" y="0"/>
                    <a:pt x="2889414" y="196754"/>
                    <a:pt x="2889414" y="439462"/>
                  </a:cubicBezTo>
                  <a:lnTo>
                    <a:pt x="2889414" y="5173247"/>
                  </a:lnTo>
                  <a:cubicBezTo>
                    <a:pt x="2889414" y="5415955"/>
                    <a:pt x="2692660" y="5612709"/>
                    <a:pt x="2449952" y="5612709"/>
                  </a:cubicBezTo>
                  <a:close/>
                </a:path>
              </a:pathLst>
            </a:custGeom>
            <a:blipFill>
              <a:blip r:embed="rId9"/>
              <a:stretch>
                <a:fillRect l="-22844" r="-22844"/>
              </a:stretch>
            </a:blipFill>
          </p:spPr>
        </p:sp>
        <p:sp>
          <p:nvSpPr>
            <p:cNvPr id="11" name="Freeform 11"/>
            <p:cNvSpPr/>
            <p:nvPr/>
          </p:nvSpPr>
          <p:spPr>
            <a:xfrm>
              <a:off x="0" y="6350"/>
              <a:ext cx="3569081" cy="6275578"/>
            </a:xfrm>
            <a:custGeom>
              <a:avLst/>
              <a:gdLst/>
              <a:ahLst/>
              <a:cxnLst/>
              <a:rect l="l" t="t" r="r" b="b"/>
              <a:pathLst>
                <a:path w="3569081" h="6275578">
                  <a:moveTo>
                    <a:pt x="0" y="0"/>
                  </a:moveTo>
                  <a:lnTo>
                    <a:pt x="3569081" y="0"/>
                  </a:lnTo>
                  <a:lnTo>
                    <a:pt x="3569081" y="6275578"/>
                  </a:lnTo>
                  <a:lnTo>
                    <a:pt x="0" y="6275578"/>
                  </a:lnTo>
                  <a:close/>
                </a:path>
              </a:pathLst>
            </a:custGeom>
            <a:blipFill>
              <a:blip r:embed="rId10"/>
              <a:stretch>
                <a:fillRect t="-52" b="-52"/>
              </a:stretch>
            </a:blipFill>
          </p:spPr>
        </p:sp>
      </p:grpSp>
      <p:sp>
        <p:nvSpPr>
          <p:cNvPr id="12" name="TextBox 12"/>
          <p:cNvSpPr txBox="1"/>
          <p:nvPr/>
        </p:nvSpPr>
        <p:spPr>
          <a:xfrm>
            <a:off x="3365656" y="866775"/>
            <a:ext cx="11556687" cy="1377949"/>
          </a:xfrm>
          <a:prstGeom prst="rect">
            <a:avLst/>
          </a:prstGeom>
        </p:spPr>
        <p:txBody>
          <a:bodyPr lIns="0" tIns="0" rIns="0" bIns="0" rtlCol="0" anchor="t">
            <a:spAutoFit/>
          </a:bodyPr>
          <a:lstStyle/>
          <a:p>
            <a:pPr algn="ctr">
              <a:lnSpc>
                <a:spcPts val="11200"/>
              </a:lnSpc>
            </a:pPr>
            <a:r>
              <a:rPr lang="en-US" sz="8000">
                <a:solidFill>
                  <a:srgbClr val="FFCEDB"/>
                </a:solidFill>
                <a:latin typeface="Coiny"/>
              </a:rPr>
              <a:t>NỖ LỰC HẾT MÌNH</a:t>
            </a:r>
          </a:p>
        </p:txBody>
      </p:sp>
    </p:spTree>
  </p:cSld>
  <p:clrMapOvr>
    <a:masterClrMapping/>
  </p:clrMapOvr>
  <p:transition spd="slow">
    <p:cover di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Freeform 4"/>
          <p:cNvSpPr/>
          <p:nvPr/>
        </p:nvSpPr>
        <p:spPr>
          <a:xfrm>
            <a:off x="887995" y="4312893"/>
            <a:ext cx="16230600" cy="5164282"/>
          </a:xfrm>
          <a:custGeom>
            <a:avLst/>
            <a:gdLst/>
            <a:ahLst/>
            <a:cxnLst/>
            <a:rect l="l" t="t" r="r" b="b"/>
            <a:pathLst>
              <a:path w="16230600" h="5164282">
                <a:moveTo>
                  <a:pt x="0" y="0"/>
                </a:moveTo>
                <a:lnTo>
                  <a:pt x="16230600" y="0"/>
                </a:lnTo>
                <a:lnTo>
                  <a:pt x="16230600" y="5164282"/>
                </a:lnTo>
                <a:lnTo>
                  <a:pt x="0" y="516428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704341" y="3908629"/>
            <a:ext cx="16230600" cy="5164282"/>
          </a:xfrm>
          <a:custGeom>
            <a:avLst/>
            <a:gdLst/>
            <a:ahLst/>
            <a:cxnLst/>
            <a:rect l="l" t="t" r="r" b="b"/>
            <a:pathLst>
              <a:path w="16230600" h="5164282">
                <a:moveTo>
                  <a:pt x="0" y="0"/>
                </a:moveTo>
                <a:lnTo>
                  <a:pt x="16230600" y="0"/>
                </a:lnTo>
                <a:lnTo>
                  <a:pt x="16230600" y="5164282"/>
                </a:lnTo>
                <a:lnTo>
                  <a:pt x="0" y="516428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TextBox 6"/>
          <p:cNvSpPr txBox="1"/>
          <p:nvPr/>
        </p:nvSpPr>
        <p:spPr>
          <a:xfrm>
            <a:off x="1540666" y="4957936"/>
            <a:ext cx="15206668" cy="2663283"/>
          </a:xfrm>
          <a:prstGeom prst="rect">
            <a:avLst/>
          </a:prstGeom>
        </p:spPr>
        <p:txBody>
          <a:bodyPr lIns="0" tIns="0" rIns="0" bIns="0" rtlCol="0" anchor="t">
            <a:spAutoFit/>
          </a:bodyPr>
          <a:lstStyle/>
          <a:p>
            <a:pPr algn="ctr">
              <a:lnSpc>
                <a:spcPts val="21863"/>
              </a:lnSpc>
            </a:pPr>
            <a:r>
              <a:rPr lang="en-US" sz="15616">
                <a:solidFill>
                  <a:srgbClr val="FFCEDB"/>
                </a:solidFill>
                <a:latin typeface="Blueberry"/>
              </a:rPr>
              <a:t>Thank You</a:t>
            </a:r>
          </a:p>
        </p:txBody>
      </p:sp>
      <p:sp>
        <p:nvSpPr>
          <p:cNvPr id="7" name="Freeform 7"/>
          <p:cNvSpPr/>
          <p:nvPr/>
        </p:nvSpPr>
        <p:spPr>
          <a:xfrm>
            <a:off x="1540666" y="6490770"/>
            <a:ext cx="1583973" cy="1509094"/>
          </a:xfrm>
          <a:custGeom>
            <a:avLst/>
            <a:gdLst/>
            <a:ahLst/>
            <a:cxnLst/>
            <a:rect l="l" t="t" r="r" b="b"/>
            <a:pathLst>
              <a:path w="1583973" h="1509094">
                <a:moveTo>
                  <a:pt x="0" y="0"/>
                </a:moveTo>
                <a:lnTo>
                  <a:pt x="1583973" y="0"/>
                </a:lnTo>
                <a:lnTo>
                  <a:pt x="1583973" y="1509094"/>
                </a:lnTo>
                <a:lnTo>
                  <a:pt x="0" y="150909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8" name="Freeform 8"/>
          <p:cNvSpPr/>
          <p:nvPr/>
        </p:nvSpPr>
        <p:spPr>
          <a:xfrm>
            <a:off x="15827727" y="1959212"/>
            <a:ext cx="1583973" cy="1509094"/>
          </a:xfrm>
          <a:custGeom>
            <a:avLst/>
            <a:gdLst/>
            <a:ahLst/>
            <a:cxnLst/>
            <a:rect l="l" t="t" r="r" b="b"/>
            <a:pathLst>
              <a:path w="1583973" h="1509094">
                <a:moveTo>
                  <a:pt x="0" y="0"/>
                </a:moveTo>
                <a:lnTo>
                  <a:pt x="1583973" y="0"/>
                </a:lnTo>
                <a:lnTo>
                  <a:pt x="1583973" y="1509094"/>
                </a:lnTo>
                <a:lnTo>
                  <a:pt x="0" y="150909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rot="3494895">
            <a:off x="15859445" y="6292817"/>
            <a:ext cx="1520536" cy="1905000"/>
          </a:xfrm>
          <a:custGeom>
            <a:avLst/>
            <a:gdLst/>
            <a:ahLst/>
            <a:cxnLst/>
            <a:rect l="l" t="t" r="r" b="b"/>
            <a:pathLst>
              <a:path w="1520536" h="1905000">
                <a:moveTo>
                  <a:pt x="0" y="0"/>
                </a:moveTo>
                <a:lnTo>
                  <a:pt x="1520537" y="0"/>
                </a:lnTo>
                <a:lnTo>
                  <a:pt x="1520537" y="1905000"/>
                </a:lnTo>
                <a:lnTo>
                  <a:pt x="0" y="1905000"/>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0" name="Freeform 10"/>
          <p:cNvSpPr/>
          <p:nvPr/>
        </p:nvSpPr>
        <p:spPr>
          <a:xfrm rot="-1162481">
            <a:off x="-1299805" y="-342533"/>
            <a:ext cx="5144966" cy="1814770"/>
          </a:xfrm>
          <a:custGeom>
            <a:avLst/>
            <a:gdLst/>
            <a:ahLst/>
            <a:cxnLst/>
            <a:rect l="l" t="t" r="r" b="b"/>
            <a:pathLst>
              <a:path w="5144966" h="1814770">
                <a:moveTo>
                  <a:pt x="0" y="0"/>
                </a:moveTo>
                <a:lnTo>
                  <a:pt x="5144967" y="0"/>
                </a:lnTo>
                <a:lnTo>
                  <a:pt x="5144967" y="1814770"/>
                </a:lnTo>
                <a:lnTo>
                  <a:pt x="0" y="181477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11" name="Group 11"/>
          <p:cNvGrpSpPr/>
          <p:nvPr/>
        </p:nvGrpSpPr>
        <p:grpSpPr>
          <a:xfrm>
            <a:off x="6773773" y="138693"/>
            <a:ext cx="4652212" cy="4944815"/>
            <a:chOff x="-241300" y="-2540"/>
            <a:chExt cx="6623050" cy="7039610"/>
          </a:xfrm>
        </p:grpSpPr>
        <p:sp>
          <p:nvSpPr>
            <p:cNvPr id="12" name="Freeform 12"/>
            <p:cNvSpPr/>
            <p:nvPr/>
          </p:nvSpPr>
          <p:spPr>
            <a:xfrm>
              <a:off x="0" y="0"/>
              <a:ext cx="6623050" cy="7039610"/>
            </a:xfrm>
            <a:custGeom>
              <a:avLst/>
              <a:gdLst/>
              <a:ahLst/>
              <a:cxnLst/>
              <a:rect l="l" t="t" r="r" b="b"/>
              <a:pathLst>
                <a:path w="6623050" h="7039610">
                  <a:moveTo>
                    <a:pt x="4606290" y="604520"/>
                  </a:moveTo>
                  <a:cubicBezTo>
                    <a:pt x="4606290" y="604520"/>
                    <a:pt x="4391660" y="0"/>
                    <a:pt x="3512820" y="2540"/>
                  </a:cubicBezTo>
                  <a:cubicBezTo>
                    <a:pt x="2633980" y="5080"/>
                    <a:pt x="2282190" y="895350"/>
                    <a:pt x="2282190" y="895350"/>
                  </a:cubicBezTo>
                  <a:cubicBezTo>
                    <a:pt x="2282190" y="895350"/>
                    <a:pt x="1553210" y="577850"/>
                    <a:pt x="1121410" y="1400810"/>
                  </a:cubicBezTo>
                  <a:cubicBezTo>
                    <a:pt x="922020" y="1779270"/>
                    <a:pt x="1017270" y="2247900"/>
                    <a:pt x="1017270" y="2247900"/>
                  </a:cubicBezTo>
                  <a:cubicBezTo>
                    <a:pt x="1017270" y="2247900"/>
                    <a:pt x="577850" y="2329180"/>
                    <a:pt x="342900" y="2988310"/>
                  </a:cubicBezTo>
                  <a:cubicBezTo>
                    <a:pt x="0" y="3950970"/>
                    <a:pt x="635000" y="4321810"/>
                    <a:pt x="635000" y="4321810"/>
                  </a:cubicBezTo>
                  <a:cubicBezTo>
                    <a:pt x="635000" y="4321810"/>
                    <a:pt x="383540" y="4919980"/>
                    <a:pt x="694690" y="5285740"/>
                  </a:cubicBezTo>
                  <a:cubicBezTo>
                    <a:pt x="1351280" y="6057900"/>
                    <a:pt x="1915160" y="5838190"/>
                    <a:pt x="1915160" y="5838190"/>
                  </a:cubicBezTo>
                  <a:cubicBezTo>
                    <a:pt x="1915160" y="5838190"/>
                    <a:pt x="2297430" y="6818630"/>
                    <a:pt x="3309620" y="6929120"/>
                  </a:cubicBezTo>
                  <a:cubicBezTo>
                    <a:pt x="4321810" y="7039610"/>
                    <a:pt x="4560570" y="6162040"/>
                    <a:pt x="4560570" y="6162040"/>
                  </a:cubicBezTo>
                  <a:cubicBezTo>
                    <a:pt x="4560570" y="6162040"/>
                    <a:pt x="5151120" y="6447790"/>
                    <a:pt x="5645150" y="5688330"/>
                  </a:cubicBezTo>
                  <a:cubicBezTo>
                    <a:pt x="6037580" y="5086350"/>
                    <a:pt x="5880100" y="4382770"/>
                    <a:pt x="5880100" y="4382770"/>
                  </a:cubicBezTo>
                  <a:cubicBezTo>
                    <a:pt x="5880100" y="4382770"/>
                    <a:pt x="6623050" y="4075430"/>
                    <a:pt x="6590030" y="3317240"/>
                  </a:cubicBezTo>
                  <a:cubicBezTo>
                    <a:pt x="6557010" y="2559050"/>
                    <a:pt x="5969000" y="2237740"/>
                    <a:pt x="5969000" y="2237740"/>
                  </a:cubicBezTo>
                  <a:cubicBezTo>
                    <a:pt x="5969000" y="2237740"/>
                    <a:pt x="6182360" y="1606550"/>
                    <a:pt x="5633720" y="996950"/>
                  </a:cubicBezTo>
                  <a:cubicBezTo>
                    <a:pt x="5233670" y="552450"/>
                    <a:pt x="4606290" y="604520"/>
                    <a:pt x="4606290" y="604520"/>
                  </a:cubicBezTo>
                  <a:close/>
                </a:path>
              </a:pathLst>
            </a:custGeom>
            <a:blipFill>
              <a:blip r:embed="rId13"/>
              <a:stretch>
                <a:fillRect l="-4617" r="-4617"/>
              </a:stretch>
            </a:blipFill>
          </p:spPr>
        </p:sp>
      </p:grpSp>
      <p:sp>
        <p:nvSpPr>
          <p:cNvPr id="13" name="TextBox 13"/>
          <p:cNvSpPr txBox="1"/>
          <p:nvPr/>
        </p:nvSpPr>
        <p:spPr>
          <a:xfrm>
            <a:off x="5833245" y="7901871"/>
            <a:ext cx="6621509" cy="936154"/>
          </a:xfrm>
          <a:prstGeom prst="rect">
            <a:avLst/>
          </a:prstGeom>
        </p:spPr>
        <p:txBody>
          <a:bodyPr lIns="0" tIns="0" rIns="0" bIns="0" rtlCol="0" anchor="t">
            <a:spAutoFit/>
          </a:bodyPr>
          <a:lstStyle/>
          <a:p>
            <a:pPr algn="ctr">
              <a:lnSpc>
                <a:spcPts val="7279"/>
              </a:lnSpc>
            </a:pPr>
            <a:r>
              <a:rPr lang="en-US" sz="5199" dirty="0">
                <a:solidFill>
                  <a:srgbClr val="8C213E"/>
                </a:solidFill>
                <a:latin typeface="Dekko"/>
              </a:rPr>
              <a:t>GVCN: </a:t>
            </a:r>
            <a:r>
              <a:rPr lang="en-US" sz="5199" dirty="0" smtClean="0">
                <a:solidFill>
                  <a:srgbClr val="8C213E"/>
                </a:solidFill>
                <a:latin typeface="Dekko"/>
              </a:rPr>
              <a:t> </a:t>
            </a:r>
            <a:r>
              <a:rPr lang="en-US" sz="5199" dirty="0">
                <a:solidFill>
                  <a:srgbClr val="8C213E"/>
                </a:solidFill>
                <a:latin typeface="Dekko"/>
              </a:rPr>
              <a:t>THẢO</a:t>
            </a:r>
          </a:p>
        </p:txBody>
      </p:sp>
    </p:spTree>
  </p:cSld>
  <p:clrMapOvr>
    <a:masterClrMapping/>
  </p:clrMapOvr>
  <p:transition spd="slow">
    <p:cover dir="rd"/>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153" y="-1078242"/>
            <a:ext cx="11365242" cy="11365242"/>
          </a:xfrm>
          <a:custGeom>
            <a:avLst/>
            <a:gdLst/>
            <a:ahLst/>
            <a:cxnLst/>
            <a:rect l="l" t="t" r="r" b="b"/>
            <a:pathLst>
              <a:path w="11365242" h="11365242">
                <a:moveTo>
                  <a:pt x="0" y="0"/>
                </a:moveTo>
                <a:lnTo>
                  <a:pt x="11365242" y="0"/>
                </a:lnTo>
                <a:lnTo>
                  <a:pt x="11365242" y="11365242"/>
                </a:lnTo>
                <a:lnTo>
                  <a:pt x="0" y="11365242"/>
                </a:lnTo>
                <a:lnTo>
                  <a:pt x="0" y="0"/>
                </a:lnTo>
                <a:close/>
              </a:path>
            </a:pathLst>
          </a:custGeom>
          <a:blipFill>
            <a:blip r:embed="rId4"/>
            <a:stretch>
              <a:fillRect/>
            </a:stretch>
          </a:blipFill>
        </p:spPr>
      </p:sp>
      <p:sp>
        <p:nvSpPr>
          <p:cNvPr id="3" name="Freeform 3"/>
          <p:cNvSpPr/>
          <p:nvPr/>
        </p:nvSpPr>
        <p:spPr>
          <a:xfrm>
            <a:off x="10287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grpSp>
        <p:nvGrpSpPr>
          <p:cNvPr id="4" name="Group 4"/>
          <p:cNvGrpSpPr/>
          <p:nvPr/>
        </p:nvGrpSpPr>
        <p:grpSpPr>
          <a:xfrm>
            <a:off x="948727" y="2184929"/>
            <a:ext cx="12180950" cy="7625444"/>
            <a:chOff x="0" y="0"/>
            <a:chExt cx="2478522" cy="1551589"/>
          </a:xfrm>
        </p:grpSpPr>
        <p:sp>
          <p:nvSpPr>
            <p:cNvPr id="5" name="Freeform 5"/>
            <p:cNvSpPr/>
            <p:nvPr/>
          </p:nvSpPr>
          <p:spPr>
            <a:xfrm>
              <a:off x="0" y="0"/>
              <a:ext cx="2478522" cy="1551589"/>
            </a:xfrm>
            <a:custGeom>
              <a:avLst/>
              <a:gdLst/>
              <a:ahLst/>
              <a:cxnLst/>
              <a:rect l="l" t="t" r="r" b="b"/>
              <a:pathLst>
                <a:path w="2478522" h="1551589">
                  <a:moveTo>
                    <a:pt x="32414" y="0"/>
                  </a:moveTo>
                  <a:lnTo>
                    <a:pt x="2446108" y="0"/>
                  </a:lnTo>
                  <a:cubicBezTo>
                    <a:pt x="2454704" y="0"/>
                    <a:pt x="2462949" y="3415"/>
                    <a:pt x="2469028" y="9494"/>
                  </a:cubicBezTo>
                  <a:cubicBezTo>
                    <a:pt x="2475107" y="15573"/>
                    <a:pt x="2478522" y="23818"/>
                    <a:pt x="2478522" y="32414"/>
                  </a:cubicBezTo>
                  <a:lnTo>
                    <a:pt x="2478522" y="1519175"/>
                  </a:lnTo>
                  <a:cubicBezTo>
                    <a:pt x="2478522" y="1537077"/>
                    <a:pt x="2464009" y="1551589"/>
                    <a:pt x="2446108" y="1551589"/>
                  </a:cubicBezTo>
                  <a:lnTo>
                    <a:pt x="32414" y="1551589"/>
                  </a:lnTo>
                  <a:cubicBezTo>
                    <a:pt x="14512" y="1551589"/>
                    <a:pt x="0" y="1537077"/>
                    <a:pt x="0" y="1519175"/>
                  </a:cubicBezTo>
                  <a:lnTo>
                    <a:pt x="0" y="32414"/>
                  </a:lnTo>
                  <a:cubicBezTo>
                    <a:pt x="0" y="14512"/>
                    <a:pt x="14512" y="0"/>
                    <a:pt x="32414" y="0"/>
                  </a:cubicBezTo>
                  <a:close/>
                </a:path>
              </a:pathLst>
            </a:custGeom>
            <a:solidFill>
              <a:srgbClr val="FFCEDB"/>
            </a:solidFill>
          </p:spPr>
        </p:sp>
        <p:sp>
          <p:nvSpPr>
            <p:cNvPr id="6" name="TextBox 6"/>
            <p:cNvSpPr txBox="1"/>
            <p:nvPr/>
          </p:nvSpPr>
          <p:spPr>
            <a:xfrm>
              <a:off x="0" y="-38100"/>
              <a:ext cx="2478522" cy="158968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45271" y="2184929"/>
            <a:ext cx="11722517" cy="7343149"/>
            <a:chOff x="0" y="0"/>
            <a:chExt cx="2385242" cy="1494149"/>
          </a:xfrm>
        </p:grpSpPr>
        <p:sp>
          <p:nvSpPr>
            <p:cNvPr id="8" name="Freeform 8"/>
            <p:cNvSpPr/>
            <p:nvPr/>
          </p:nvSpPr>
          <p:spPr>
            <a:xfrm>
              <a:off x="0" y="0"/>
              <a:ext cx="2385242" cy="1494149"/>
            </a:xfrm>
            <a:custGeom>
              <a:avLst/>
              <a:gdLst/>
              <a:ahLst/>
              <a:cxnLst/>
              <a:rect l="l" t="t" r="r" b="b"/>
              <a:pathLst>
                <a:path w="2385242" h="1494149">
                  <a:moveTo>
                    <a:pt x="33682" y="0"/>
                  </a:moveTo>
                  <a:lnTo>
                    <a:pt x="2351560" y="0"/>
                  </a:lnTo>
                  <a:cubicBezTo>
                    <a:pt x="2370162" y="0"/>
                    <a:pt x="2385242" y="15080"/>
                    <a:pt x="2385242" y="33682"/>
                  </a:cubicBezTo>
                  <a:lnTo>
                    <a:pt x="2385242" y="1460467"/>
                  </a:lnTo>
                  <a:cubicBezTo>
                    <a:pt x="2385242" y="1469400"/>
                    <a:pt x="2381693" y="1477967"/>
                    <a:pt x="2375377" y="1484284"/>
                  </a:cubicBezTo>
                  <a:cubicBezTo>
                    <a:pt x="2369060" y="1490600"/>
                    <a:pt x="2360493" y="1494149"/>
                    <a:pt x="2351560" y="1494149"/>
                  </a:cubicBezTo>
                  <a:lnTo>
                    <a:pt x="33682" y="1494149"/>
                  </a:lnTo>
                  <a:cubicBezTo>
                    <a:pt x="24749" y="1494149"/>
                    <a:pt x="16182" y="1490600"/>
                    <a:pt x="9865" y="1484284"/>
                  </a:cubicBezTo>
                  <a:cubicBezTo>
                    <a:pt x="3549" y="1477967"/>
                    <a:pt x="0" y="1469400"/>
                    <a:pt x="0" y="1460467"/>
                  </a:cubicBezTo>
                  <a:lnTo>
                    <a:pt x="0" y="33682"/>
                  </a:lnTo>
                  <a:cubicBezTo>
                    <a:pt x="0" y="24749"/>
                    <a:pt x="3549" y="16182"/>
                    <a:pt x="9865" y="9865"/>
                  </a:cubicBezTo>
                  <a:cubicBezTo>
                    <a:pt x="16182" y="3549"/>
                    <a:pt x="24749" y="0"/>
                    <a:pt x="33682" y="0"/>
                  </a:cubicBezTo>
                  <a:close/>
                </a:path>
              </a:pathLst>
            </a:custGeom>
            <a:solidFill>
              <a:srgbClr val="FFFFFF"/>
            </a:solidFill>
          </p:spPr>
        </p:sp>
        <p:sp>
          <p:nvSpPr>
            <p:cNvPr id="9" name="TextBox 9"/>
            <p:cNvSpPr txBox="1"/>
            <p:nvPr/>
          </p:nvSpPr>
          <p:spPr>
            <a:xfrm>
              <a:off x="0" y="-38100"/>
              <a:ext cx="2385242" cy="1532249"/>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5813165">
            <a:off x="12804709" y="8729236"/>
            <a:ext cx="952801" cy="1597684"/>
          </a:xfrm>
          <a:custGeom>
            <a:avLst/>
            <a:gdLst/>
            <a:ahLst/>
            <a:cxnLst/>
            <a:rect l="l" t="t" r="r" b="b"/>
            <a:pathLst>
              <a:path w="952801" h="1597684">
                <a:moveTo>
                  <a:pt x="0" y="0"/>
                </a:moveTo>
                <a:lnTo>
                  <a:pt x="952801" y="0"/>
                </a:lnTo>
                <a:lnTo>
                  <a:pt x="952801" y="1597684"/>
                </a:lnTo>
                <a:lnTo>
                  <a:pt x="0" y="159768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rot="-928209">
            <a:off x="378662" y="8956762"/>
            <a:ext cx="1190294" cy="1491256"/>
          </a:xfrm>
          <a:custGeom>
            <a:avLst/>
            <a:gdLst/>
            <a:ahLst/>
            <a:cxnLst/>
            <a:rect l="l" t="t" r="r" b="b"/>
            <a:pathLst>
              <a:path w="1190294" h="1491256">
                <a:moveTo>
                  <a:pt x="0" y="0"/>
                </a:moveTo>
                <a:lnTo>
                  <a:pt x="1190294" y="0"/>
                </a:lnTo>
                <a:lnTo>
                  <a:pt x="1190294" y="1491256"/>
                </a:lnTo>
                <a:lnTo>
                  <a:pt x="0" y="149125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a:off x="11592501" y="1073718"/>
            <a:ext cx="1688609" cy="1403081"/>
          </a:xfrm>
          <a:custGeom>
            <a:avLst/>
            <a:gdLst/>
            <a:ahLst/>
            <a:cxnLst/>
            <a:rect l="l" t="t" r="r" b="b"/>
            <a:pathLst>
              <a:path w="1688609" h="1403081">
                <a:moveTo>
                  <a:pt x="0" y="0"/>
                </a:moveTo>
                <a:lnTo>
                  <a:pt x="1688609" y="0"/>
                </a:lnTo>
                <a:lnTo>
                  <a:pt x="1688609" y="1403081"/>
                </a:lnTo>
                <a:lnTo>
                  <a:pt x="0" y="1403081"/>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rcRect t="7818" b="7818"/>
          <a:stretch>
            <a:fillRect/>
          </a:stretch>
        </p:blipFill>
        <p:spPr>
          <a:xfrm>
            <a:off x="1556971" y="2296506"/>
            <a:ext cx="10999478" cy="6937869"/>
          </a:xfrm>
          <a:prstGeom prst="rect">
            <a:avLst/>
          </a:prstGeom>
        </p:spPr>
      </p:pic>
      <p:grpSp>
        <p:nvGrpSpPr>
          <p:cNvPr id="14" name="Group 14"/>
          <p:cNvGrpSpPr/>
          <p:nvPr/>
        </p:nvGrpSpPr>
        <p:grpSpPr>
          <a:xfrm>
            <a:off x="13129678" y="2476799"/>
            <a:ext cx="4882046" cy="6577283"/>
            <a:chOff x="0" y="0"/>
            <a:chExt cx="1539988" cy="2074732"/>
          </a:xfrm>
        </p:grpSpPr>
        <p:sp>
          <p:nvSpPr>
            <p:cNvPr id="15" name="Freeform 15"/>
            <p:cNvSpPr/>
            <p:nvPr/>
          </p:nvSpPr>
          <p:spPr>
            <a:xfrm>
              <a:off x="0" y="0"/>
              <a:ext cx="1539988" cy="2074732"/>
            </a:xfrm>
            <a:custGeom>
              <a:avLst/>
              <a:gdLst/>
              <a:ahLst/>
              <a:cxnLst/>
              <a:rect l="l" t="t" r="r" b="b"/>
              <a:pathLst>
                <a:path w="1539988" h="2074732">
                  <a:moveTo>
                    <a:pt x="1379968" y="0"/>
                  </a:moveTo>
                  <a:lnTo>
                    <a:pt x="160020" y="0"/>
                  </a:lnTo>
                  <a:lnTo>
                    <a:pt x="0" y="160020"/>
                  </a:lnTo>
                  <a:lnTo>
                    <a:pt x="0" y="1914712"/>
                  </a:lnTo>
                  <a:lnTo>
                    <a:pt x="160020" y="2074732"/>
                  </a:lnTo>
                  <a:lnTo>
                    <a:pt x="1379968" y="2074732"/>
                  </a:lnTo>
                  <a:lnTo>
                    <a:pt x="1539988" y="1914712"/>
                  </a:lnTo>
                  <a:lnTo>
                    <a:pt x="1539988" y="160020"/>
                  </a:lnTo>
                  <a:lnTo>
                    <a:pt x="1379968" y="0"/>
                  </a:lnTo>
                  <a:close/>
                </a:path>
              </a:pathLst>
            </a:custGeom>
            <a:solidFill>
              <a:srgbClr val="FFFFFF"/>
            </a:solidFill>
            <a:ln w="38100" cap="sq">
              <a:solidFill>
                <a:srgbClr val="8C213E"/>
              </a:solidFill>
              <a:prstDash val="dash"/>
              <a:miter/>
            </a:ln>
          </p:spPr>
        </p:sp>
        <p:sp>
          <p:nvSpPr>
            <p:cNvPr id="16" name="TextBox 16"/>
            <p:cNvSpPr txBox="1"/>
            <p:nvPr/>
          </p:nvSpPr>
          <p:spPr>
            <a:xfrm>
              <a:off x="63500" y="25400"/>
              <a:ext cx="1412988" cy="1985832"/>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13929321" y="1073718"/>
            <a:ext cx="3282760" cy="1526483"/>
          </a:xfrm>
          <a:custGeom>
            <a:avLst/>
            <a:gdLst/>
            <a:ahLst/>
            <a:cxnLst/>
            <a:rect l="l" t="t" r="r" b="b"/>
            <a:pathLst>
              <a:path w="3282760" h="1526483">
                <a:moveTo>
                  <a:pt x="0" y="0"/>
                </a:moveTo>
                <a:lnTo>
                  <a:pt x="3282759" y="0"/>
                </a:lnTo>
                <a:lnTo>
                  <a:pt x="3282759" y="1526483"/>
                </a:lnTo>
                <a:lnTo>
                  <a:pt x="0" y="152648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8" name="Freeform 18"/>
          <p:cNvSpPr/>
          <p:nvPr/>
        </p:nvSpPr>
        <p:spPr>
          <a:xfrm rot="-3390270">
            <a:off x="164463" y="1250712"/>
            <a:ext cx="1804702" cy="1572347"/>
          </a:xfrm>
          <a:custGeom>
            <a:avLst/>
            <a:gdLst/>
            <a:ahLst/>
            <a:cxnLst/>
            <a:rect l="l" t="t" r="r" b="b"/>
            <a:pathLst>
              <a:path w="1804702" h="1572347">
                <a:moveTo>
                  <a:pt x="0" y="0"/>
                </a:moveTo>
                <a:lnTo>
                  <a:pt x="1804702" y="0"/>
                </a:lnTo>
                <a:lnTo>
                  <a:pt x="1804702" y="1572347"/>
                </a:lnTo>
                <a:lnTo>
                  <a:pt x="0" y="1572347"/>
                </a:lnTo>
                <a:lnTo>
                  <a:pt x="0" y="0"/>
                </a:lnTo>
                <a:close/>
              </a:path>
            </a:pathLst>
          </a:custGeom>
          <a:blipFill>
            <a:blip r:embed="rId14"/>
            <a:stretch>
              <a:fillRect/>
            </a:stretch>
          </a:blipFill>
        </p:spPr>
      </p:sp>
      <p:sp>
        <p:nvSpPr>
          <p:cNvPr id="19" name="TextBox 19"/>
          <p:cNvSpPr txBox="1"/>
          <p:nvPr/>
        </p:nvSpPr>
        <p:spPr>
          <a:xfrm>
            <a:off x="2985831" y="340706"/>
            <a:ext cx="7301169" cy="1955800"/>
          </a:xfrm>
          <a:prstGeom prst="rect">
            <a:avLst/>
          </a:prstGeom>
        </p:spPr>
        <p:txBody>
          <a:bodyPr lIns="0" tIns="0" rIns="0" bIns="0" rtlCol="0" anchor="t">
            <a:spAutoFit/>
          </a:bodyPr>
          <a:lstStyle/>
          <a:p>
            <a:pPr algn="ctr">
              <a:lnSpc>
                <a:spcPts val="7699"/>
              </a:lnSpc>
            </a:pPr>
            <a:r>
              <a:rPr lang="en-US" sz="6999">
                <a:solidFill>
                  <a:srgbClr val="FFCEDB"/>
                </a:solidFill>
                <a:latin typeface="Coiny"/>
              </a:rPr>
              <a:t>CHÀO MỪNG CÁC CON</a:t>
            </a:r>
          </a:p>
        </p:txBody>
      </p:sp>
      <p:sp>
        <p:nvSpPr>
          <p:cNvPr id="20" name="TextBox 20"/>
          <p:cNvSpPr txBox="1"/>
          <p:nvPr/>
        </p:nvSpPr>
        <p:spPr>
          <a:xfrm>
            <a:off x="13538164" y="2610226"/>
            <a:ext cx="4065073" cy="6234229"/>
          </a:xfrm>
          <a:prstGeom prst="rect">
            <a:avLst/>
          </a:prstGeom>
        </p:spPr>
        <p:txBody>
          <a:bodyPr lIns="0" tIns="0" rIns="0" bIns="0" rtlCol="0" anchor="t">
            <a:spAutoFit/>
          </a:bodyPr>
          <a:lstStyle/>
          <a:p>
            <a:pPr algn="ctr">
              <a:lnSpc>
                <a:spcPts val="5506"/>
              </a:lnSpc>
            </a:pPr>
            <a:r>
              <a:rPr lang="en-US" sz="3932" dirty="0">
                <a:solidFill>
                  <a:srgbClr val="8C213E"/>
                </a:solidFill>
                <a:latin typeface="Lobster"/>
              </a:rPr>
              <a:t>Quay trở lại đường đua tri thức. Chúc các con có một bầu trời sáng tạo, một đại dương nỗ lực và một vũ trụ bao la về miền hiểu biết mới nhé.</a:t>
            </a:r>
          </a:p>
          <a:p>
            <a:pPr algn="ctr">
              <a:lnSpc>
                <a:spcPts val="5506"/>
              </a:lnSpc>
            </a:pPr>
            <a:r>
              <a:rPr lang="en-US" sz="3932" dirty="0">
                <a:solidFill>
                  <a:srgbClr val="8C213E"/>
                </a:solidFill>
                <a:latin typeface="Lobster"/>
              </a:rPr>
              <a:t>GVCN: </a:t>
            </a:r>
            <a:r>
              <a:rPr lang="en-US" sz="3932" dirty="0" smtClean="0">
                <a:solidFill>
                  <a:srgbClr val="8C213E"/>
                </a:solidFill>
                <a:latin typeface="Lobster"/>
              </a:rPr>
              <a:t>Thảo</a:t>
            </a:r>
            <a:endParaRPr lang="en-US" sz="3932" dirty="0">
              <a:solidFill>
                <a:srgbClr val="8C213E"/>
              </a:solidFill>
              <a:latin typeface="Lobster"/>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4" name="Freeform 4"/>
          <p:cNvSpPr/>
          <p:nvPr/>
        </p:nvSpPr>
        <p:spPr>
          <a:xfrm>
            <a:off x="10604198" y="3146729"/>
            <a:ext cx="6836345" cy="3839007"/>
          </a:xfrm>
          <a:custGeom>
            <a:avLst/>
            <a:gdLst/>
            <a:ahLst/>
            <a:cxnLst/>
            <a:rect l="l" t="t" r="r" b="b"/>
            <a:pathLst>
              <a:path w="6836345" h="3839007">
                <a:moveTo>
                  <a:pt x="0" y="0"/>
                </a:moveTo>
                <a:lnTo>
                  <a:pt x="6836345" y="0"/>
                </a:lnTo>
                <a:lnTo>
                  <a:pt x="6836345" y="3839007"/>
                </a:lnTo>
                <a:lnTo>
                  <a:pt x="0" y="383900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0824954" y="3258747"/>
            <a:ext cx="6144691" cy="3450603"/>
          </a:xfrm>
          <a:custGeom>
            <a:avLst/>
            <a:gdLst/>
            <a:ahLst/>
            <a:cxnLst/>
            <a:rect l="l" t="t" r="r" b="b"/>
            <a:pathLst>
              <a:path w="6144691" h="3450603">
                <a:moveTo>
                  <a:pt x="0" y="0"/>
                </a:moveTo>
                <a:lnTo>
                  <a:pt x="6144691" y="0"/>
                </a:lnTo>
                <a:lnTo>
                  <a:pt x="6144691" y="3450603"/>
                </a:lnTo>
                <a:lnTo>
                  <a:pt x="0" y="345060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TextBox 6"/>
          <p:cNvSpPr txBox="1"/>
          <p:nvPr/>
        </p:nvSpPr>
        <p:spPr>
          <a:xfrm>
            <a:off x="10824954" y="3536414"/>
            <a:ext cx="6004674" cy="2809544"/>
          </a:xfrm>
          <a:prstGeom prst="rect">
            <a:avLst/>
          </a:prstGeom>
        </p:spPr>
        <p:txBody>
          <a:bodyPr lIns="0" tIns="0" rIns="0" bIns="0" rtlCol="0" anchor="t">
            <a:spAutoFit/>
          </a:bodyPr>
          <a:lstStyle/>
          <a:p>
            <a:pPr algn="ctr">
              <a:lnSpc>
                <a:spcPts val="5623"/>
              </a:lnSpc>
            </a:pPr>
            <a:r>
              <a:rPr lang="en-US" sz="4016">
                <a:solidFill>
                  <a:srgbClr val="8C213E"/>
                </a:solidFill>
                <a:latin typeface="Coiny"/>
              </a:rPr>
              <a:t>HÃY NẠP ĐẦY 100% NĂNG LƯỢNG ĐỂ BƯỚC VÀO HÀNH TRÌNH MỚI NHÉ </a:t>
            </a:r>
          </a:p>
        </p:txBody>
      </p:sp>
      <p:sp>
        <p:nvSpPr>
          <p:cNvPr id="7" name="Freeform 7"/>
          <p:cNvSpPr/>
          <p:nvPr/>
        </p:nvSpPr>
        <p:spPr>
          <a:xfrm rot="-6902402">
            <a:off x="10250534" y="6815654"/>
            <a:ext cx="1148839" cy="1926407"/>
          </a:xfrm>
          <a:custGeom>
            <a:avLst/>
            <a:gdLst/>
            <a:ahLst/>
            <a:cxnLst/>
            <a:rect l="l" t="t" r="r" b="b"/>
            <a:pathLst>
              <a:path w="1148839" h="1926407">
                <a:moveTo>
                  <a:pt x="0" y="0"/>
                </a:moveTo>
                <a:lnTo>
                  <a:pt x="1148839" y="0"/>
                </a:lnTo>
                <a:lnTo>
                  <a:pt x="1148839" y="1926407"/>
                </a:lnTo>
                <a:lnTo>
                  <a:pt x="0" y="192640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a:off x="14722999" y="2339708"/>
            <a:ext cx="1511176" cy="1368301"/>
          </a:xfrm>
          <a:custGeom>
            <a:avLst/>
            <a:gdLst/>
            <a:ahLst/>
            <a:cxnLst/>
            <a:rect l="l" t="t" r="r" b="b"/>
            <a:pathLst>
              <a:path w="1511176" h="1368301">
                <a:moveTo>
                  <a:pt x="0" y="0"/>
                </a:moveTo>
                <a:lnTo>
                  <a:pt x="1511175" y="0"/>
                </a:lnTo>
                <a:lnTo>
                  <a:pt x="1511175" y="1368301"/>
                </a:lnTo>
                <a:lnTo>
                  <a:pt x="0" y="136830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Freeform 9"/>
          <p:cNvSpPr/>
          <p:nvPr/>
        </p:nvSpPr>
        <p:spPr>
          <a:xfrm>
            <a:off x="5688032" y="7889999"/>
            <a:ext cx="1511176" cy="1368301"/>
          </a:xfrm>
          <a:custGeom>
            <a:avLst/>
            <a:gdLst/>
            <a:ahLst/>
            <a:cxnLst/>
            <a:rect l="l" t="t" r="r" b="b"/>
            <a:pathLst>
              <a:path w="1511176" h="1368301">
                <a:moveTo>
                  <a:pt x="0" y="0"/>
                </a:moveTo>
                <a:lnTo>
                  <a:pt x="1511176" y="0"/>
                </a:lnTo>
                <a:lnTo>
                  <a:pt x="1511176" y="1368301"/>
                </a:lnTo>
                <a:lnTo>
                  <a:pt x="0" y="1368301"/>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grpSp>
        <p:nvGrpSpPr>
          <p:cNvPr id="10" name="Group 10"/>
          <p:cNvGrpSpPr/>
          <p:nvPr/>
        </p:nvGrpSpPr>
        <p:grpSpPr>
          <a:xfrm>
            <a:off x="225759" y="1558546"/>
            <a:ext cx="9914697" cy="7699754"/>
            <a:chOff x="0" y="0"/>
            <a:chExt cx="2611278" cy="2027919"/>
          </a:xfrm>
        </p:grpSpPr>
        <p:sp>
          <p:nvSpPr>
            <p:cNvPr id="11" name="Freeform 11"/>
            <p:cNvSpPr/>
            <p:nvPr/>
          </p:nvSpPr>
          <p:spPr>
            <a:xfrm>
              <a:off x="0" y="0"/>
              <a:ext cx="2611278" cy="2027919"/>
            </a:xfrm>
            <a:custGeom>
              <a:avLst/>
              <a:gdLst/>
              <a:ahLst/>
              <a:cxnLst/>
              <a:rect l="l" t="t" r="r" b="b"/>
              <a:pathLst>
                <a:path w="2611278" h="2027919">
                  <a:moveTo>
                    <a:pt x="39824" y="0"/>
                  </a:moveTo>
                  <a:lnTo>
                    <a:pt x="2571454" y="0"/>
                  </a:lnTo>
                  <a:cubicBezTo>
                    <a:pt x="2582016" y="0"/>
                    <a:pt x="2592146" y="4196"/>
                    <a:pt x="2599614" y="11664"/>
                  </a:cubicBezTo>
                  <a:cubicBezTo>
                    <a:pt x="2607082" y="19132"/>
                    <a:pt x="2611278" y="29262"/>
                    <a:pt x="2611278" y="39824"/>
                  </a:cubicBezTo>
                  <a:lnTo>
                    <a:pt x="2611278" y="1988095"/>
                  </a:lnTo>
                  <a:cubicBezTo>
                    <a:pt x="2611278" y="2010089"/>
                    <a:pt x="2593448" y="2027919"/>
                    <a:pt x="2571454" y="2027919"/>
                  </a:cubicBezTo>
                  <a:lnTo>
                    <a:pt x="39824" y="2027919"/>
                  </a:lnTo>
                  <a:cubicBezTo>
                    <a:pt x="17830" y="2027919"/>
                    <a:pt x="0" y="2010089"/>
                    <a:pt x="0" y="1988095"/>
                  </a:cubicBezTo>
                  <a:lnTo>
                    <a:pt x="0" y="39824"/>
                  </a:lnTo>
                  <a:cubicBezTo>
                    <a:pt x="0" y="17830"/>
                    <a:pt x="17830" y="0"/>
                    <a:pt x="39824" y="0"/>
                  </a:cubicBezTo>
                  <a:close/>
                </a:path>
              </a:pathLst>
            </a:custGeom>
            <a:solidFill>
              <a:srgbClr val="FFCEDB"/>
            </a:solidFill>
          </p:spPr>
        </p:sp>
        <p:sp>
          <p:nvSpPr>
            <p:cNvPr id="12" name="TextBox 12"/>
            <p:cNvSpPr txBox="1"/>
            <p:nvPr/>
          </p:nvSpPr>
          <p:spPr>
            <a:xfrm>
              <a:off x="0" y="-38100"/>
              <a:ext cx="2611278" cy="2066019"/>
            </a:xfrm>
            <a:prstGeom prst="rect">
              <a:avLst/>
            </a:prstGeom>
          </p:spPr>
          <p:txBody>
            <a:bodyPr lIns="50800" tIns="50800" rIns="50800" bIns="50800" rtlCol="0" anchor="ctr"/>
            <a:lstStyle/>
            <a:p>
              <a:pPr algn="ctr">
                <a:lnSpc>
                  <a:spcPts val="2659"/>
                </a:lnSpc>
              </a:pPr>
              <a:endParaRPr/>
            </a:p>
          </p:txBody>
        </p:sp>
      </p:gr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rcRect/>
          <a:stretch>
            <a:fillRect/>
          </a:stretch>
        </p:blipFill>
        <p:spPr>
          <a:xfrm>
            <a:off x="451493" y="1988858"/>
            <a:ext cx="9414856" cy="7043707"/>
          </a:xfrm>
          <a:prstGeom prst="rect">
            <a:avLst/>
          </a:prstGeom>
        </p:spPr>
      </p:pic>
      <p:sp>
        <p:nvSpPr>
          <p:cNvPr id="14" name="TextBox 14"/>
          <p:cNvSpPr txBox="1"/>
          <p:nvPr/>
        </p:nvSpPr>
        <p:spPr>
          <a:xfrm>
            <a:off x="10263505" y="265439"/>
            <a:ext cx="7517731" cy="1940296"/>
          </a:xfrm>
          <a:prstGeom prst="rect">
            <a:avLst/>
          </a:prstGeom>
        </p:spPr>
        <p:txBody>
          <a:bodyPr lIns="0" tIns="0" rIns="0" bIns="0" rtlCol="0" anchor="t">
            <a:spAutoFit/>
          </a:bodyPr>
          <a:lstStyle/>
          <a:p>
            <a:pPr algn="ctr">
              <a:lnSpc>
                <a:spcPts val="16504"/>
              </a:lnSpc>
            </a:pPr>
            <a:r>
              <a:rPr lang="en-US" sz="9485">
                <a:solidFill>
                  <a:srgbClr val="FFCEDB"/>
                </a:solidFill>
                <a:latin typeface="Coiny"/>
              </a:rPr>
              <a:t>SẴN SÀNG</a:t>
            </a: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Freeform 4"/>
          <p:cNvSpPr/>
          <p:nvPr/>
        </p:nvSpPr>
        <p:spPr>
          <a:xfrm>
            <a:off x="299398" y="3503958"/>
            <a:ext cx="15085170" cy="6390627"/>
          </a:xfrm>
          <a:custGeom>
            <a:avLst/>
            <a:gdLst/>
            <a:ahLst/>
            <a:cxnLst/>
            <a:rect l="l" t="t" r="r" b="b"/>
            <a:pathLst>
              <a:path w="15085170" h="6390627">
                <a:moveTo>
                  <a:pt x="0" y="0"/>
                </a:moveTo>
                <a:lnTo>
                  <a:pt x="15085170" y="0"/>
                </a:lnTo>
                <a:lnTo>
                  <a:pt x="15085170" y="6390627"/>
                </a:lnTo>
                <a:lnTo>
                  <a:pt x="0" y="6390627"/>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455309" y="3640717"/>
            <a:ext cx="14449651" cy="6121398"/>
          </a:xfrm>
          <a:custGeom>
            <a:avLst/>
            <a:gdLst/>
            <a:ahLst/>
            <a:cxnLst/>
            <a:rect l="l" t="t" r="r" b="b"/>
            <a:pathLst>
              <a:path w="14449651" h="6121398">
                <a:moveTo>
                  <a:pt x="0" y="0"/>
                </a:moveTo>
                <a:lnTo>
                  <a:pt x="14449651" y="0"/>
                </a:lnTo>
                <a:lnTo>
                  <a:pt x="14449651" y="6121397"/>
                </a:lnTo>
                <a:lnTo>
                  <a:pt x="0" y="612139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6" name="Group 6"/>
          <p:cNvGrpSpPr>
            <a:grpSpLocks noChangeAspect="1"/>
          </p:cNvGrpSpPr>
          <p:nvPr/>
        </p:nvGrpSpPr>
        <p:grpSpPr>
          <a:xfrm>
            <a:off x="12767735" y="3416051"/>
            <a:ext cx="5520265" cy="5519956"/>
            <a:chOff x="0" y="0"/>
            <a:chExt cx="6341849" cy="6341495"/>
          </a:xfrm>
        </p:grpSpPr>
        <p:sp>
          <p:nvSpPr>
            <p:cNvPr id="7" name="Freeform 7"/>
            <p:cNvSpPr/>
            <p:nvPr/>
          </p:nvSpPr>
          <p:spPr>
            <a:xfrm>
              <a:off x="140977" y="140800"/>
              <a:ext cx="6059895" cy="6059895"/>
            </a:xfrm>
            <a:custGeom>
              <a:avLst/>
              <a:gdLst/>
              <a:ahLst/>
              <a:cxnLst/>
              <a:rect l="l" t="t" r="r" b="b"/>
              <a:pathLst>
                <a:path w="6059895" h="6059895">
                  <a:moveTo>
                    <a:pt x="5896258" y="1809986"/>
                  </a:moveTo>
                  <a:cubicBezTo>
                    <a:pt x="6049530" y="2170100"/>
                    <a:pt x="5685077" y="2635633"/>
                    <a:pt x="5688507" y="3004052"/>
                  </a:cubicBezTo>
                  <a:cubicBezTo>
                    <a:pt x="5692063" y="3385973"/>
                    <a:pt x="6059895" y="3845327"/>
                    <a:pt x="5919377" y="4194094"/>
                  </a:cubicBezTo>
                  <a:cubicBezTo>
                    <a:pt x="5778860" y="4542861"/>
                    <a:pt x="5195317" y="4618906"/>
                    <a:pt x="4927985" y="4891685"/>
                  </a:cubicBezTo>
                  <a:cubicBezTo>
                    <a:pt x="4670103" y="5154822"/>
                    <a:pt x="4610024" y="5742985"/>
                    <a:pt x="4249909" y="5896257"/>
                  </a:cubicBezTo>
                  <a:cubicBezTo>
                    <a:pt x="3889795" y="6049530"/>
                    <a:pt x="3424262" y="5685078"/>
                    <a:pt x="3055843" y="5688507"/>
                  </a:cubicBezTo>
                  <a:cubicBezTo>
                    <a:pt x="2673922" y="5692063"/>
                    <a:pt x="2214568" y="6059895"/>
                    <a:pt x="1865800" y="5919377"/>
                  </a:cubicBezTo>
                  <a:cubicBezTo>
                    <a:pt x="1517034" y="5778860"/>
                    <a:pt x="1440989" y="5195317"/>
                    <a:pt x="1168210" y="4927984"/>
                  </a:cubicBezTo>
                  <a:cubicBezTo>
                    <a:pt x="905073" y="4670102"/>
                    <a:pt x="316909" y="4610024"/>
                    <a:pt x="163637" y="4249909"/>
                  </a:cubicBezTo>
                  <a:cubicBezTo>
                    <a:pt x="10365" y="3889795"/>
                    <a:pt x="374817" y="3424261"/>
                    <a:pt x="371387" y="3055843"/>
                  </a:cubicBezTo>
                  <a:cubicBezTo>
                    <a:pt x="367832" y="2673922"/>
                    <a:pt x="0" y="2214568"/>
                    <a:pt x="140518" y="1865800"/>
                  </a:cubicBezTo>
                  <a:cubicBezTo>
                    <a:pt x="281035" y="1517034"/>
                    <a:pt x="864578" y="1440989"/>
                    <a:pt x="1131910" y="1168210"/>
                  </a:cubicBezTo>
                  <a:cubicBezTo>
                    <a:pt x="1389792" y="905073"/>
                    <a:pt x="1449871" y="316909"/>
                    <a:pt x="1809986" y="163637"/>
                  </a:cubicBezTo>
                  <a:cubicBezTo>
                    <a:pt x="2170100" y="10365"/>
                    <a:pt x="2635633" y="374817"/>
                    <a:pt x="3004052" y="371387"/>
                  </a:cubicBezTo>
                  <a:cubicBezTo>
                    <a:pt x="3385973" y="367832"/>
                    <a:pt x="3845327" y="0"/>
                    <a:pt x="4194095" y="140518"/>
                  </a:cubicBezTo>
                  <a:cubicBezTo>
                    <a:pt x="4542861" y="281035"/>
                    <a:pt x="4618906" y="864578"/>
                    <a:pt x="4891686" y="1131910"/>
                  </a:cubicBezTo>
                  <a:cubicBezTo>
                    <a:pt x="5154822" y="1389792"/>
                    <a:pt x="5742986" y="1449871"/>
                    <a:pt x="5896258" y="1809986"/>
                  </a:cubicBezTo>
                  <a:close/>
                </a:path>
              </a:pathLst>
            </a:custGeom>
            <a:solidFill>
              <a:srgbClr val="000000">
                <a:alpha val="0"/>
              </a:srgbClr>
            </a:solidFill>
            <a:ln w="12700">
              <a:solidFill>
                <a:srgbClr val="000000"/>
              </a:solidFill>
            </a:ln>
          </p:spPr>
        </p:sp>
        <p:sp>
          <p:nvSpPr>
            <p:cNvPr id="8" name="Freeform 8"/>
            <p:cNvSpPr/>
            <p:nvPr/>
          </p:nvSpPr>
          <p:spPr>
            <a:xfrm>
              <a:off x="-4076" y="-4253"/>
              <a:ext cx="6350000" cy="6350000"/>
            </a:xfrm>
            <a:custGeom>
              <a:avLst/>
              <a:gdLst/>
              <a:ahLst/>
              <a:cxnLst/>
              <a:rect l="l" t="t" r="r" b="b"/>
              <a:pathLst>
                <a:path w="6350000" h="6350000">
                  <a:moveTo>
                    <a:pt x="0" y="0"/>
                  </a:moveTo>
                  <a:lnTo>
                    <a:pt x="6350000" y="0"/>
                  </a:lnTo>
                  <a:lnTo>
                    <a:pt x="6350000" y="6350001"/>
                  </a:lnTo>
                  <a:lnTo>
                    <a:pt x="0" y="6350001"/>
                  </a:lnTo>
                  <a:close/>
                </a:path>
              </a:pathLst>
            </a:custGeom>
            <a:blipFill>
              <a:blip r:embed="rId7"/>
              <a:stretch>
                <a:fillRect l="-62" r="-62"/>
              </a:stretch>
            </a:blipFill>
          </p:spPr>
        </p:sp>
      </p:grpSp>
      <p:sp>
        <p:nvSpPr>
          <p:cNvPr id="9" name="TextBox 9"/>
          <p:cNvSpPr txBox="1"/>
          <p:nvPr/>
        </p:nvSpPr>
        <p:spPr>
          <a:xfrm>
            <a:off x="299398" y="3856615"/>
            <a:ext cx="11940451" cy="5709192"/>
          </a:xfrm>
          <a:prstGeom prst="rect">
            <a:avLst/>
          </a:prstGeom>
        </p:spPr>
        <p:txBody>
          <a:bodyPr lIns="0" tIns="0" rIns="0" bIns="0" rtlCol="0" anchor="t">
            <a:spAutoFit/>
          </a:bodyPr>
          <a:lstStyle/>
          <a:p>
            <a:pPr marL="863599" lvl="1" indent="-431800" algn="l">
              <a:lnSpc>
                <a:spcPts val="5599"/>
              </a:lnSpc>
              <a:buFont typeface="Arial"/>
              <a:buChar char="•"/>
            </a:pPr>
            <a:r>
              <a:rPr lang="en-US" sz="3999" dirty="0">
                <a:solidFill>
                  <a:srgbClr val="8C213E"/>
                </a:solidFill>
                <a:latin typeface="Dancing Script Bold"/>
              </a:rPr>
              <a:t>Chào mừng các con đến với năm học 2024-2025</a:t>
            </a:r>
          </a:p>
          <a:p>
            <a:pPr marL="863599" lvl="1" indent="-431800" algn="l">
              <a:lnSpc>
                <a:spcPts val="5599"/>
              </a:lnSpc>
              <a:buFont typeface="Arial"/>
              <a:buChar char="•"/>
            </a:pPr>
            <a:r>
              <a:rPr lang="en-US" sz="3999" dirty="0">
                <a:solidFill>
                  <a:srgbClr val="8C213E"/>
                </a:solidFill>
                <a:latin typeface="Dancing Script Bold"/>
              </a:rPr>
              <a:t>giáo viên chủ nhiệm </a:t>
            </a:r>
            <a:r>
              <a:rPr lang="en-US" sz="3999" dirty="0" smtClean="0">
                <a:solidFill>
                  <a:srgbClr val="8C213E"/>
                </a:solidFill>
                <a:latin typeface="Dancing Script Bold"/>
              </a:rPr>
              <a:t>Thảo </a:t>
            </a:r>
            <a:endParaRPr lang="en-US" sz="3999" dirty="0">
              <a:solidFill>
                <a:srgbClr val="8C213E"/>
              </a:solidFill>
              <a:latin typeface="Dancing Script Bold"/>
            </a:endParaRPr>
          </a:p>
          <a:p>
            <a:pPr marL="863599" lvl="1" indent="-431800" algn="l">
              <a:lnSpc>
                <a:spcPts val="5599"/>
              </a:lnSpc>
              <a:buFont typeface="Arial"/>
              <a:buChar char="•"/>
            </a:pPr>
            <a:r>
              <a:rPr lang="en-US" sz="3999" dirty="0">
                <a:solidFill>
                  <a:srgbClr val="8C213E"/>
                </a:solidFill>
                <a:latin typeface="Dancing Script Bold"/>
              </a:rPr>
              <a:t>Sẽ đồng hành cùng các con trong năm học này.</a:t>
            </a:r>
          </a:p>
          <a:p>
            <a:pPr marL="863599" lvl="1" indent="-431800" algn="l">
              <a:lnSpc>
                <a:spcPts val="5599"/>
              </a:lnSpc>
              <a:buFont typeface="Arial"/>
              <a:buChar char="•"/>
            </a:pPr>
            <a:r>
              <a:rPr lang="en-US" sz="3999" dirty="0">
                <a:solidFill>
                  <a:srgbClr val="8C213E"/>
                </a:solidFill>
                <a:latin typeface="Dancing Script Bold"/>
              </a:rPr>
              <a:t>Cô đã tốt nghiệp :...</a:t>
            </a:r>
          </a:p>
          <a:p>
            <a:pPr marL="863599" lvl="1" indent="-431800" algn="l">
              <a:lnSpc>
                <a:spcPts val="5599"/>
              </a:lnSpc>
              <a:buFont typeface="Arial"/>
              <a:buChar char="•"/>
            </a:pPr>
            <a:r>
              <a:rPr lang="en-US" sz="3999" dirty="0">
                <a:solidFill>
                  <a:srgbClr val="8C213E"/>
                </a:solidFill>
                <a:latin typeface="Dancing Script Bold"/>
              </a:rPr>
              <a:t>Chuyên ngành:...</a:t>
            </a:r>
          </a:p>
          <a:p>
            <a:pPr marL="863599" lvl="1" indent="-431800" algn="l">
              <a:lnSpc>
                <a:spcPts val="5599"/>
              </a:lnSpc>
              <a:buFont typeface="Arial"/>
              <a:buChar char="•"/>
            </a:pPr>
            <a:r>
              <a:rPr lang="en-US" sz="3999" dirty="0">
                <a:solidFill>
                  <a:srgbClr val="8C213E"/>
                </a:solidFill>
                <a:latin typeface="Dancing Script Bold"/>
              </a:rPr>
              <a:t>Thâm niên:...</a:t>
            </a:r>
          </a:p>
          <a:p>
            <a:pPr marL="863599" lvl="1" indent="-431800" algn="l">
              <a:lnSpc>
                <a:spcPts val="5599"/>
              </a:lnSpc>
              <a:buFont typeface="Arial"/>
              <a:buChar char="•"/>
            </a:pPr>
            <a:r>
              <a:rPr lang="en-US" sz="3999" dirty="0">
                <a:solidFill>
                  <a:srgbClr val="8C213E"/>
                </a:solidFill>
                <a:latin typeface="Dancing Script Bold"/>
              </a:rPr>
              <a:t>Thông tin cá nhân của cô:</a:t>
            </a:r>
          </a:p>
          <a:p>
            <a:pPr marL="863599" lvl="1" indent="-431800" algn="l">
              <a:lnSpc>
                <a:spcPts val="5599"/>
              </a:lnSpc>
              <a:buFont typeface="Arial"/>
              <a:buChar char="•"/>
            </a:pPr>
            <a:r>
              <a:rPr lang="en-US" sz="3999" dirty="0">
                <a:solidFill>
                  <a:srgbClr val="8C213E"/>
                </a:solidFill>
                <a:latin typeface="Dancing Script Bold"/>
              </a:rPr>
              <a:t>Sở thích:</a:t>
            </a:r>
          </a:p>
        </p:txBody>
      </p:sp>
      <p:sp>
        <p:nvSpPr>
          <p:cNvPr id="10" name="Freeform 10"/>
          <p:cNvSpPr/>
          <p:nvPr/>
        </p:nvSpPr>
        <p:spPr>
          <a:xfrm rot="-8100000">
            <a:off x="15122860" y="8526132"/>
            <a:ext cx="1125796" cy="1887768"/>
          </a:xfrm>
          <a:custGeom>
            <a:avLst/>
            <a:gdLst/>
            <a:ahLst/>
            <a:cxnLst/>
            <a:rect l="l" t="t" r="r" b="b"/>
            <a:pathLst>
              <a:path w="1125796" h="1887768">
                <a:moveTo>
                  <a:pt x="0" y="0"/>
                </a:moveTo>
                <a:lnTo>
                  <a:pt x="1125796" y="0"/>
                </a:lnTo>
                <a:lnTo>
                  <a:pt x="1125796" y="1887768"/>
                </a:lnTo>
                <a:lnTo>
                  <a:pt x="0" y="188776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1" name="Freeform 11"/>
          <p:cNvSpPr/>
          <p:nvPr/>
        </p:nvSpPr>
        <p:spPr>
          <a:xfrm rot="1266707">
            <a:off x="13935358" y="3127947"/>
            <a:ext cx="601354" cy="576206"/>
          </a:xfrm>
          <a:custGeom>
            <a:avLst/>
            <a:gdLst/>
            <a:ahLst/>
            <a:cxnLst/>
            <a:rect l="l" t="t" r="r" b="b"/>
            <a:pathLst>
              <a:path w="601354" h="576206">
                <a:moveTo>
                  <a:pt x="0" y="0"/>
                </a:moveTo>
                <a:lnTo>
                  <a:pt x="601354" y="0"/>
                </a:lnTo>
                <a:lnTo>
                  <a:pt x="601354" y="576207"/>
                </a:lnTo>
                <a:lnTo>
                  <a:pt x="0" y="576207"/>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TextBox 12"/>
          <p:cNvSpPr txBox="1"/>
          <p:nvPr/>
        </p:nvSpPr>
        <p:spPr>
          <a:xfrm>
            <a:off x="3734424" y="208026"/>
            <a:ext cx="10819153" cy="1469898"/>
          </a:xfrm>
          <a:prstGeom prst="rect">
            <a:avLst/>
          </a:prstGeom>
        </p:spPr>
        <p:txBody>
          <a:bodyPr lIns="0" tIns="0" rIns="0" bIns="0" rtlCol="0" anchor="t">
            <a:spAutoFit/>
          </a:bodyPr>
          <a:lstStyle/>
          <a:p>
            <a:pPr algn="ctr">
              <a:lnSpc>
                <a:spcPts val="12022"/>
              </a:lnSpc>
            </a:pPr>
            <a:r>
              <a:rPr lang="en-US" sz="8587">
                <a:solidFill>
                  <a:srgbClr val="FFCEDB"/>
                </a:solidFill>
                <a:latin typeface="Coiny"/>
              </a:rPr>
              <a:t>VÀI NÉT VỀ CÔ</a:t>
            </a:r>
          </a:p>
        </p:txBody>
      </p:sp>
      <p:sp>
        <p:nvSpPr>
          <p:cNvPr id="13" name="Freeform 13"/>
          <p:cNvSpPr/>
          <p:nvPr/>
        </p:nvSpPr>
        <p:spPr>
          <a:xfrm rot="-962328">
            <a:off x="310128" y="2871842"/>
            <a:ext cx="3161371" cy="523063"/>
          </a:xfrm>
          <a:custGeom>
            <a:avLst/>
            <a:gdLst/>
            <a:ahLst/>
            <a:cxnLst/>
            <a:rect l="l" t="t" r="r" b="b"/>
            <a:pathLst>
              <a:path w="3161371" h="523063">
                <a:moveTo>
                  <a:pt x="0" y="0"/>
                </a:moveTo>
                <a:lnTo>
                  <a:pt x="3161370" y="0"/>
                </a:lnTo>
                <a:lnTo>
                  <a:pt x="3161370" y="523063"/>
                </a:lnTo>
                <a:lnTo>
                  <a:pt x="0" y="52306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grpSp>
        <p:nvGrpSpPr>
          <p:cNvPr id="4" name="Group 4"/>
          <p:cNvGrpSpPr/>
          <p:nvPr/>
        </p:nvGrpSpPr>
        <p:grpSpPr>
          <a:xfrm>
            <a:off x="673111" y="2017455"/>
            <a:ext cx="9516046" cy="5709356"/>
            <a:chOff x="0" y="0"/>
            <a:chExt cx="2506284" cy="1503699"/>
          </a:xfrm>
        </p:grpSpPr>
        <p:sp>
          <p:nvSpPr>
            <p:cNvPr id="5" name="Freeform 5"/>
            <p:cNvSpPr/>
            <p:nvPr/>
          </p:nvSpPr>
          <p:spPr>
            <a:xfrm>
              <a:off x="0" y="0"/>
              <a:ext cx="2506284" cy="1503699"/>
            </a:xfrm>
            <a:custGeom>
              <a:avLst/>
              <a:gdLst/>
              <a:ahLst/>
              <a:cxnLst/>
              <a:rect l="l" t="t" r="r" b="b"/>
              <a:pathLst>
                <a:path w="2506284" h="1503699">
                  <a:moveTo>
                    <a:pt x="41492" y="0"/>
                  </a:moveTo>
                  <a:lnTo>
                    <a:pt x="2464792" y="0"/>
                  </a:lnTo>
                  <a:cubicBezTo>
                    <a:pt x="2475796" y="0"/>
                    <a:pt x="2486350" y="4371"/>
                    <a:pt x="2494131" y="12153"/>
                  </a:cubicBezTo>
                  <a:cubicBezTo>
                    <a:pt x="2501912" y="19934"/>
                    <a:pt x="2506284" y="30487"/>
                    <a:pt x="2506284" y="41492"/>
                  </a:cubicBezTo>
                  <a:lnTo>
                    <a:pt x="2506284" y="1462207"/>
                  </a:lnTo>
                  <a:cubicBezTo>
                    <a:pt x="2506284" y="1485122"/>
                    <a:pt x="2487707" y="1503699"/>
                    <a:pt x="2464792" y="1503699"/>
                  </a:cubicBezTo>
                  <a:lnTo>
                    <a:pt x="41492" y="1503699"/>
                  </a:lnTo>
                  <a:cubicBezTo>
                    <a:pt x="18577" y="1503699"/>
                    <a:pt x="0" y="1485122"/>
                    <a:pt x="0" y="1462207"/>
                  </a:cubicBezTo>
                  <a:lnTo>
                    <a:pt x="0" y="41492"/>
                  </a:lnTo>
                  <a:cubicBezTo>
                    <a:pt x="0" y="18577"/>
                    <a:pt x="18577" y="0"/>
                    <a:pt x="41492" y="0"/>
                  </a:cubicBezTo>
                  <a:close/>
                </a:path>
              </a:pathLst>
            </a:custGeom>
            <a:solidFill>
              <a:srgbClr val="FFCEDB"/>
            </a:solidFill>
          </p:spPr>
        </p:sp>
        <p:sp>
          <p:nvSpPr>
            <p:cNvPr id="6" name="TextBox 6"/>
            <p:cNvSpPr txBox="1"/>
            <p:nvPr/>
          </p:nvSpPr>
          <p:spPr>
            <a:xfrm>
              <a:off x="0" y="-38100"/>
              <a:ext cx="2506284" cy="1541799"/>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28700" y="2240687"/>
            <a:ext cx="8722266" cy="5262891"/>
            <a:chOff x="0" y="0"/>
            <a:chExt cx="2297222" cy="1386111"/>
          </a:xfrm>
        </p:grpSpPr>
        <p:sp>
          <p:nvSpPr>
            <p:cNvPr id="8" name="Freeform 8"/>
            <p:cNvSpPr/>
            <p:nvPr/>
          </p:nvSpPr>
          <p:spPr>
            <a:xfrm>
              <a:off x="0" y="0"/>
              <a:ext cx="2297222" cy="1386111"/>
            </a:xfrm>
            <a:custGeom>
              <a:avLst/>
              <a:gdLst/>
              <a:ahLst/>
              <a:cxnLst/>
              <a:rect l="l" t="t" r="r" b="b"/>
              <a:pathLst>
                <a:path w="2297222" h="1386111">
                  <a:moveTo>
                    <a:pt x="45268" y="0"/>
                  </a:moveTo>
                  <a:lnTo>
                    <a:pt x="2251955" y="0"/>
                  </a:lnTo>
                  <a:cubicBezTo>
                    <a:pt x="2276955" y="0"/>
                    <a:pt x="2297222" y="20267"/>
                    <a:pt x="2297222" y="45268"/>
                  </a:cubicBezTo>
                  <a:lnTo>
                    <a:pt x="2297222" y="1340843"/>
                  </a:lnTo>
                  <a:cubicBezTo>
                    <a:pt x="2297222" y="1352849"/>
                    <a:pt x="2292453" y="1364363"/>
                    <a:pt x="2283964" y="1372853"/>
                  </a:cubicBezTo>
                  <a:cubicBezTo>
                    <a:pt x="2275474" y="1381342"/>
                    <a:pt x="2263960" y="1386111"/>
                    <a:pt x="2251955" y="1386111"/>
                  </a:cubicBezTo>
                  <a:lnTo>
                    <a:pt x="45268" y="1386111"/>
                  </a:lnTo>
                  <a:cubicBezTo>
                    <a:pt x="33262" y="1386111"/>
                    <a:pt x="21748" y="1381342"/>
                    <a:pt x="13259" y="1372853"/>
                  </a:cubicBezTo>
                  <a:cubicBezTo>
                    <a:pt x="4769" y="1364363"/>
                    <a:pt x="0" y="1352849"/>
                    <a:pt x="0" y="1340843"/>
                  </a:cubicBezTo>
                  <a:lnTo>
                    <a:pt x="0" y="45268"/>
                  </a:lnTo>
                  <a:cubicBezTo>
                    <a:pt x="0" y="33262"/>
                    <a:pt x="4769" y="21748"/>
                    <a:pt x="13259" y="13259"/>
                  </a:cubicBezTo>
                  <a:cubicBezTo>
                    <a:pt x="21748" y="4769"/>
                    <a:pt x="33262" y="0"/>
                    <a:pt x="45268" y="0"/>
                  </a:cubicBezTo>
                  <a:close/>
                </a:path>
              </a:pathLst>
            </a:custGeom>
            <a:solidFill>
              <a:srgbClr val="FFFFFF"/>
            </a:solidFill>
          </p:spPr>
        </p:sp>
        <p:sp>
          <p:nvSpPr>
            <p:cNvPr id="9" name="TextBox 9"/>
            <p:cNvSpPr txBox="1"/>
            <p:nvPr/>
          </p:nvSpPr>
          <p:spPr>
            <a:xfrm>
              <a:off x="0" y="-38100"/>
              <a:ext cx="2297222" cy="1424211"/>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928209">
            <a:off x="682319" y="7701990"/>
            <a:ext cx="1792779" cy="2246079"/>
          </a:xfrm>
          <a:custGeom>
            <a:avLst/>
            <a:gdLst/>
            <a:ahLst/>
            <a:cxnLst/>
            <a:rect l="l" t="t" r="r" b="b"/>
            <a:pathLst>
              <a:path w="1792779" h="2246079">
                <a:moveTo>
                  <a:pt x="0" y="0"/>
                </a:moveTo>
                <a:lnTo>
                  <a:pt x="1792780" y="0"/>
                </a:lnTo>
                <a:lnTo>
                  <a:pt x="1792780" y="2246078"/>
                </a:lnTo>
                <a:lnTo>
                  <a:pt x="0" y="224607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11" name="Group 11"/>
          <p:cNvGrpSpPr/>
          <p:nvPr/>
        </p:nvGrpSpPr>
        <p:grpSpPr>
          <a:xfrm rot="5400000">
            <a:off x="9802779" y="2058125"/>
            <a:ext cx="9806276" cy="6370434"/>
            <a:chOff x="0" y="0"/>
            <a:chExt cx="2582723" cy="1677810"/>
          </a:xfrm>
        </p:grpSpPr>
        <p:sp>
          <p:nvSpPr>
            <p:cNvPr id="12" name="Freeform 12"/>
            <p:cNvSpPr/>
            <p:nvPr/>
          </p:nvSpPr>
          <p:spPr>
            <a:xfrm>
              <a:off x="0" y="0"/>
              <a:ext cx="2582723" cy="1677810"/>
            </a:xfrm>
            <a:custGeom>
              <a:avLst/>
              <a:gdLst/>
              <a:ahLst/>
              <a:cxnLst/>
              <a:rect l="l" t="t" r="r" b="b"/>
              <a:pathLst>
                <a:path w="2582723" h="1677810">
                  <a:moveTo>
                    <a:pt x="40264" y="0"/>
                  </a:moveTo>
                  <a:lnTo>
                    <a:pt x="2542459" y="0"/>
                  </a:lnTo>
                  <a:cubicBezTo>
                    <a:pt x="2564696" y="0"/>
                    <a:pt x="2582723" y="18027"/>
                    <a:pt x="2582723" y="40264"/>
                  </a:cubicBezTo>
                  <a:lnTo>
                    <a:pt x="2582723" y="1637546"/>
                  </a:lnTo>
                  <a:cubicBezTo>
                    <a:pt x="2582723" y="1648225"/>
                    <a:pt x="2578481" y="1658466"/>
                    <a:pt x="2570930" y="1666017"/>
                  </a:cubicBezTo>
                  <a:cubicBezTo>
                    <a:pt x="2563379" y="1673568"/>
                    <a:pt x="2553138" y="1677810"/>
                    <a:pt x="2542459" y="1677810"/>
                  </a:cubicBezTo>
                  <a:lnTo>
                    <a:pt x="40264" y="1677810"/>
                  </a:lnTo>
                  <a:cubicBezTo>
                    <a:pt x="18027" y="1677810"/>
                    <a:pt x="0" y="1659783"/>
                    <a:pt x="0" y="1637546"/>
                  </a:cubicBezTo>
                  <a:lnTo>
                    <a:pt x="0" y="40264"/>
                  </a:lnTo>
                  <a:cubicBezTo>
                    <a:pt x="0" y="18027"/>
                    <a:pt x="18027" y="0"/>
                    <a:pt x="40264" y="0"/>
                  </a:cubicBezTo>
                  <a:close/>
                </a:path>
              </a:pathLst>
            </a:custGeom>
            <a:solidFill>
              <a:srgbClr val="F0A7BA"/>
            </a:solidFill>
          </p:spPr>
        </p:sp>
        <p:sp>
          <p:nvSpPr>
            <p:cNvPr id="13" name="TextBox 13"/>
            <p:cNvSpPr txBox="1"/>
            <p:nvPr/>
          </p:nvSpPr>
          <p:spPr>
            <a:xfrm>
              <a:off x="0" y="-38100"/>
              <a:ext cx="2582723" cy="1715910"/>
            </a:xfrm>
            <a:prstGeom prst="rect">
              <a:avLst/>
            </a:prstGeom>
          </p:spPr>
          <p:txBody>
            <a:bodyPr lIns="50800" tIns="50800" rIns="50800" bIns="50800" rtlCol="0" anchor="ctr"/>
            <a:lstStyle/>
            <a:p>
              <a:pPr algn="ctr">
                <a:lnSpc>
                  <a:spcPts val="2659"/>
                </a:lnSpc>
              </a:pPr>
              <a:endParaRPr/>
            </a:p>
          </p:txBody>
        </p:sp>
      </p:grpSp>
      <p:pic>
        <p:nvPicPr>
          <p:cNvPr id="14" name="Picture 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rcRect/>
          <a:stretch>
            <a:fillRect/>
          </a:stretch>
        </p:blipFill>
        <p:spPr>
          <a:xfrm>
            <a:off x="11992205" y="496922"/>
            <a:ext cx="5335554" cy="9492840"/>
          </a:xfrm>
          <a:prstGeom prst="rect">
            <a:avLst/>
          </a:prstGeom>
        </p:spPr>
      </p:pic>
      <p:sp>
        <p:nvSpPr>
          <p:cNvPr id="15" name="TextBox 15"/>
          <p:cNvSpPr txBox="1"/>
          <p:nvPr/>
        </p:nvSpPr>
        <p:spPr>
          <a:xfrm>
            <a:off x="1348066" y="2710886"/>
            <a:ext cx="8083534" cy="4416425"/>
          </a:xfrm>
          <a:prstGeom prst="rect">
            <a:avLst/>
          </a:prstGeom>
        </p:spPr>
        <p:txBody>
          <a:bodyPr lIns="0" tIns="0" rIns="0" bIns="0" rtlCol="0" anchor="t">
            <a:spAutoFit/>
          </a:bodyPr>
          <a:lstStyle/>
          <a:p>
            <a:pPr algn="ctr">
              <a:lnSpc>
                <a:spcPts val="7000"/>
              </a:lnSpc>
            </a:pPr>
            <a:r>
              <a:rPr lang="en-US" sz="5000">
                <a:solidFill>
                  <a:srgbClr val="8C213E"/>
                </a:solidFill>
                <a:latin typeface="Dancing Script Bold"/>
              </a:rPr>
              <a:t>Cô rất vui vì có các con đồng hành cùng cô trong năm học này. Hi vọng cô trò mình sẽ sớm hiểu nhau và đạt được nhiều mục tiêu trong năm học này. </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6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stretch>
              <a:fillRect/>
            </a:stretch>
          </a:blipFill>
        </p:spPr>
      </p:sp>
      <p:sp>
        <p:nvSpPr>
          <p:cNvPr id="4" name="Freeform 4"/>
          <p:cNvSpPr/>
          <p:nvPr/>
        </p:nvSpPr>
        <p:spPr>
          <a:xfrm>
            <a:off x="1181100" y="4617581"/>
            <a:ext cx="9205662" cy="1707232"/>
          </a:xfrm>
          <a:custGeom>
            <a:avLst/>
            <a:gdLst/>
            <a:ahLst/>
            <a:cxnLst/>
            <a:rect l="l" t="t" r="r" b="b"/>
            <a:pathLst>
              <a:path w="9205662" h="1707232">
                <a:moveTo>
                  <a:pt x="0" y="0"/>
                </a:moveTo>
                <a:lnTo>
                  <a:pt x="9205662" y="0"/>
                </a:lnTo>
                <a:lnTo>
                  <a:pt x="9205662" y="1707232"/>
                </a:lnTo>
                <a:lnTo>
                  <a:pt x="0" y="170723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181100" y="4418149"/>
            <a:ext cx="8936522" cy="1657319"/>
          </a:xfrm>
          <a:custGeom>
            <a:avLst/>
            <a:gdLst/>
            <a:ahLst/>
            <a:cxnLst/>
            <a:rect l="l" t="t" r="r" b="b"/>
            <a:pathLst>
              <a:path w="8936522" h="1657319">
                <a:moveTo>
                  <a:pt x="0" y="0"/>
                </a:moveTo>
                <a:lnTo>
                  <a:pt x="8936522" y="0"/>
                </a:lnTo>
                <a:lnTo>
                  <a:pt x="8936522" y="1657319"/>
                </a:lnTo>
                <a:lnTo>
                  <a:pt x="0" y="165731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3362888" y="104114"/>
            <a:ext cx="10727407" cy="2828135"/>
          </a:xfrm>
          <a:custGeom>
            <a:avLst/>
            <a:gdLst/>
            <a:ahLst/>
            <a:cxnLst/>
            <a:rect l="l" t="t" r="r" b="b"/>
            <a:pathLst>
              <a:path w="10727407" h="2828135">
                <a:moveTo>
                  <a:pt x="0" y="0"/>
                </a:moveTo>
                <a:lnTo>
                  <a:pt x="10727407" y="0"/>
                </a:lnTo>
                <a:lnTo>
                  <a:pt x="10727407" y="2828135"/>
                </a:lnTo>
                <a:lnTo>
                  <a:pt x="0" y="282813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3726429" y="185317"/>
            <a:ext cx="10077951" cy="2656914"/>
          </a:xfrm>
          <a:custGeom>
            <a:avLst/>
            <a:gdLst/>
            <a:ahLst/>
            <a:cxnLst/>
            <a:rect l="l" t="t" r="r" b="b"/>
            <a:pathLst>
              <a:path w="10077951" h="2656914">
                <a:moveTo>
                  <a:pt x="0" y="0"/>
                </a:moveTo>
                <a:lnTo>
                  <a:pt x="10077951" y="0"/>
                </a:lnTo>
                <a:lnTo>
                  <a:pt x="10077951" y="2656914"/>
                </a:lnTo>
                <a:lnTo>
                  <a:pt x="0" y="265691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rot="-5813165">
            <a:off x="16201575" y="8013616"/>
            <a:ext cx="1148839" cy="1926407"/>
          </a:xfrm>
          <a:custGeom>
            <a:avLst/>
            <a:gdLst/>
            <a:ahLst/>
            <a:cxnLst/>
            <a:rect l="l" t="t" r="r" b="b"/>
            <a:pathLst>
              <a:path w="1148839" h="1926407">
                <a:moveTo>
                  <a:pt x="0" y="0"/>
                </a:moveTo>
                <a:lnTo>
                  <a:pt x="1148839" y="0"/>
                </a:lnTo>
                <a:lnTo>
                  <a:pt x="1148839" y="1926407"/>
                </a:lnTo>
                <a:lnTo>
                  <a:pt x="0" y="1926407"/>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2599109" y="7559221"/>
            <a:ext cx="1527558" cy="1463678"/>
          </a:xfrm>
          <a:custGeom>
            <a:avLst/>
            <a:gdLst/>
            <a:ahLst/>
            <a:cxnLst/>
            <a:rect l="l" t="t" r="r" b="b"/>
            <a:pathLst>
              <a:path w="1527558" h="1463678">
                <a:moveTo>
                  <a:pt x="0" y="0"/>
                </a:moveTo>
                <a:lnTo>
                  <a:pt x="1527558" y="0"/>
                </a:lnTo>
                <a:lnTo>
                  <a:pt x="1527558" y="1463678"/>
                </a:lnTo>
                <a:lnTo>
                  <a:pt x="0" y="146367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0" name="Freeform 10"/>
          <p:cNvSpPr/>
          <p:nvPr/>
        </p:nvSpPr>
        <p:spPr>
          <a:xfrm>
            <a:off x="14722856" y="925428"/>
            <a:ext cx="2056025" cy="1708370"/>
          </a:xfrm>
          <a:custGeom>
            <a:avLst/>
            <a:gdLst/>
            <a:ahLst/>
            <a:cxnLst/>
            <a:rect l="l" t="t" r="r" b="b"/>
            <a:pathLst>
              <a:path w="2056025" h="1708370">
                <a:moveTo>
                  <a:pt x="0" y="0"/>
                </a:moveTo>
                <a:lnTo>
                  <a:pt x="2056026" y="0"/>
                </a:lnTo>
                <a:lnTo>
                  <a:pt x="2056026" y="1708371"/>
                </a:lnTo>
                <a:lnTo>
                  <a:pt x="0" y="170837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grpSp>
        <p:nvGrpSpPr>
          <p:cNvPr id="11" name="Group 11"/>
          <p:cNvGrpSpPr/>
          <p:nvPr/>
        </p:nvGrpSpPr>
        <p:grpSpPr>
          <a:xfrm>
            <a:off x="11022006" y="2932249"/>
            <a:ext cx="7051395" cy="7242441"/>
            <a:chOff x="0" y="0"/>
            <a:chExt cx="1857158" cy="1907474"/>
          </a:xfrm>
        </p:grpSpPr>
        <p:sp>
          <p:nvSpPr>
            <p:cNvPr id="12" name="Freeform 12"/>
            <p:cNvSpPr/>
            <p:nvPr/>
          </p:nvSpPr>
          <p:spPr>
            <a:xfrm>
              <a:off x="0" y="0"/>
              <a:ext cx="1857158" cy="1907474"/>
            </a:xfrm>
            <a:custGeom>
              <a:avLst/>
              <a:gdLst/>
              <a:ahLst/>
              <a:cxnLst/>
              <a:rect l="l" t="t" r="r" b="b"/>
              <a:pathLst>
                <a:path w="1857158" h="1907474">
                  <a:moveTo>
                    <a:pt x="55994" y="0"/>
                  </a:moveTo>
                  <a:lnTo>
                    <a:pt x="1801163" y="0"/>
                  </a:lnTo>
                  <a:cubicBezTo>
                    <a:pt x="1832088" y="0"/>
                    <a:pt x="1857158" y="25070"/>
                    <a:pt x="1857158" y="55994"/>
                  </a:cubicBezTo>
                  <a:lnTo>
                    <a:pt x="1857158" y="1851480"/>
                  </a:lnTo>
                  <a:cubicBezTo>
                    <a:pt x="1857158" y="1882405"/>
                    <a:pt x="1832088" y="1907474"/>
                    <a:pt x="1801163" y="1907474"/>
                  </a:cubicBezTo>
                  <a:lnTo>
                    <a:pt x="55994" y="1907474"/>
                  </a:lnTo>
                  <a:cubicBezTo>
                    <a:pt x="25070" y="1907474"/>
                    <a:pt x="0" y="1882405"/>
                    <a:pt x="0" y="1851480"/>
                  </a:cubicBezTo>
                  <a:lnTo>
                    <a:pt x="0" y="55994"/>
                  </a:lnTo>
                  <a:cubicBezTo>
                    <a:pt x="0" y="25070"/>
                    <a:pt x="25070" y="0"/>
                    <a:pt x="55994" y="0"/>
                  </a:cubicBezTo>
                  <a:close/>
                </a:path>
              </a:pathLst>
            </a:custGeom>
            <a:solidFill>
              <a:srgbClr val="FFCEDB"/>
            </a:solidFill>
          </p:spPr>
        </p:sp>
        <p:sp>
          <p:nvSpPr>
            <p:cNvPr id="13" name="TextBox 13"/>
            <p:cNvSpPr txBox="1"/>
            <p:nvPr/>
          </p:nvSpPr>
          <p:spPr>
            <a:xfrm>
              <a:off x="0" y="-38100"/>
              <a:ext cx="1857158" cy="1945574"/>
            </a:xfrm>
            <a:prstGeom prst="rect">
              <a:avLst/>
            </a:prstGeom>
          </p:spPr>
          <p:txBody>
            <a:bodyPr lIns="50800" tIns="50800" rIns="50800" bIns="50800" rtlCol="0" anchor="ctr"/>
            <a:lstStyle/>
            <a:p>
              <a:pPr algn="ctr">
                <a:lnSpc>
                  <a:spcPts val="2659"/>
                </a:lnSpc>
              </a:pPr>
              <a:endParaRPr/>
            </a:p>
          </p:txBody>
        </p:sp>
      </p:grpSp>
      <p:pic>
        <p:nvPicPr>
          <p:cNvPr id="14" name="Picture 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9"/>
          <a:srcRect/>
          <a:stretch>
            <a:fillRect/>
          </a:stretch>
        </p:blipFill>
        <p:spPr>
          <a:xfrm>
            <a:off x="11251190" y="3069553"/>
            <a:ext cx="6593027" cy="6593027"/>
          </a:xfrm>
          <a:prstGeom prst="rect">
            <a:avLst/>
          </a:prstGeom>
        </p:spPr>
      </p:pic>
      <p:sp>
        <p:nvSpPr>
          <p:cNvPr id="15" name="TextBox 15"/>
          <p:cNvSpPr txBox="1"/>
          <p:nvPr/>
        </p:nvSpPr>
        <p:spPr>
          <a:xfrm>
            <a:off x="3726429" y="568410"/>
            <a:ext cx="10193584" cy="1451519"/>
          </a:xfrm>
          <a:prstGeom prst="rect">
            <a:avLst/>
          </a:prstGeom>
        </p:spPr>
        <p:txBody>
          <a:bodyPr lIns="0" tIns="0" rIns="0" bIns="0" rtlCol="0" anchor="t">
            <a:spAutoFit/>
          </a:bodyPr>
          <a:lstStyle/>
          <a:p>
            <a:pPr algn="ctr">
              <a:lnSpc>
                <a:spcPts val="11918"/>
              </a:lnSpc>
            </a:pPr>
            <a:r>
              <a:rPr lang="en-US" sz="8513">
                <a:solidFill>
                  <a:srgbClr val="FFCEDB"/>
                </a:solidFill>
                <a:latin typeface="Coiny"/>
              </a:rPr>
              <a:t>CÔ MONG MUỐN</a:t>
            </a:r>
          </a:p>
        </p:txBody>
      </p:sp>
      <p:sp>
        <p:nvSpPr>
          <p:cNvPr id="16" name="TextBox 16"/>
          <p:cNvSpPr txBox="1"/>
          <p:nvPr/>
        </p:nvSpPr>
        <p:spPr>
          <a:xfrm>
            <a:off x="3362888" y="4605458"/>
            <a:ext cx="6575094" cy="1297106"/>
          </a:xfrm>
          <a:prstGeom prst="rect">
            <a:avLst/>
          </a:prstGeom>
        </p:spPr>
        <p:txBody>
          <a:bodyPr lIns="0" tIns="0" rIns="0" bIns="0" rtlCol="0" anchor="t">
            <a:spAutoFit/>
          </a:bodyPr>
          <a:lstStyle/>
          <a:p>
            <a:pPr algn="ctr">
              <a:lnSpc>
                <a:spcPts val="5245"/>
              </a:lnSpc>
            </a:pPr>
            <a:r>
              <a:rPr lang="en-US" sz="3746">
                <a:solidFill>
                  <a:srgbClr val="8C213E"/>
                </a:solidFill>
                <a:latin typeface="Lobster"/>
              </a:rPr>
              <a:t>Team5D sẽ không có bạn nào ngủ gật trong giờ.</a:t>
            </a:r>
          </a:p>
        </p:txBody>
      </p:sp>
      <p:sp>
        <p:nvSpPr>
          <p:cNvPr id="17" name="TextBox 17"/>
          <p:cNvSpPr txBox="1"/>
          <p:nvPr/>
        </p:nvSpPr>
        <p:spPr>
          <a:xfrm>
            <a:off x="1028700" y="4554805"/>
            <a:ext cx="1589126" cy="1129256"/>
          </a:xfrm>
          <a:prstGeom prst="rect">
            <a:avLst/>
          </a:prstGeom>
        </p:spPr>
        <p:txBody>
          <a:bodyPr lIns="0" tIns="0" rIns="0" bIns="0" rtlCol="0" anchor="t">
            <a:spAutoFit/>
          </a:bodyPr>
          <a:lstStyle/>
          <a:p>
            <a:pPr algn="ctr">
              <a:lnSpc>
                <a:spcPts val="9275"/>
              </a:lnSpc>
            </a:pPr>
            <a:r>
              <a:rPr lang="en-US" sz="6625">
                <a:solidFill>
                  <a:srgbClr val="FFCEDB"/>
                </a:solidFill>
                <a:latin typeface="Blueberry"/>
              </a:rPr>
              <a:t>01</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4"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73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1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Freeform 4"/>
          <p:cNvSpPr/>
          <p:nvPr/>
        </p:nvSpPr>
        <p:spPr>
          <a:xfrm>
            <a:off x="1181100" y="4617581"/>
            <a:ext cx="9205662" cy="1707232"/>
          </a:xfrm>
          <a:custGeom>
            <a:avLst/>
            <a:gdLst/>
            <a:ahLst/>
            <a:cxnLst/>
            <a:rect l="l" t="t" r="r" b="b"/>
            <a:pathLst>
              <a:path w="9205662" h="1707232">
                <a:moveTo>
                  <a:pt x="0" y="0"/>
                </a:moveTo>
                <a:lnTo>
                  <a:pt x="9205662" y="0"/>
                </a:lnTo>
                <a:lnTo>
                  <a:pt x="9205662" y="1707232"/>
                </a:lnTo>
                <a:lnTo>
                  <a:pt x="0" y="1707232"/>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181100" y="4418149"/>
            <a:ext cx="8936522" cy="1657319"/>
          </a:xfrm>
          <a:custGeom>
            <a:avLst/>
            <a:gdLst/>
            <a:ahLst/>
            <a:cxnLst/>
            <a:rect l="l" t="t" r="r" b="b"/>
            <a:pathLst>
              <a:path w="8936522" h="1657319">
                <a:moveTo>
                  <a:pt x="0" y="0"/>
                </a:moveTo>
                <a:lnTo>
                  <a:pt x="8936522" y="0"/>
                </a:lnTo>
                <a:lnTo>
                  <a:pt x="8936522" y="1657319"/>
                </a:lnTo>
                <a:lnTo>
                  <a:pt x="0" y="165731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3362888" y="104114"/>
            <a:ext cx="10727407" cy="2828135"/>
          </a:xfrm>
          <a:custGeom>
            <a:avLst/>
            <a:gdLst/>
            <a:ahLst/>
            <a:cxnLst/>
            <a:rect l="l" t="t" r="r" b="b"/>
            <a:pathLst>
              <a:path w="10727407" h="2828135">
                <a:moveTo>
                  <a:pt x="0" y="0"/>
                </a:moveTo>
                <a:lnTo>
                  <a:pt x="10727407" y="0"/>
                </a:lnTo>
                <a:lnTo>
                  <a:pt x="10727407" y="2828135"/>
                </a:lnTo>
                <a:lnTo>
                  <a:pt x="0" y="282813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3726429" y="185317"/>
            <a:ext cx="10077951" cy="2656914"/>
          </a:xfrm>
          <a:custGeom>
            <a:avLst/>
            <a:gdLst/>
            <a:ahLst/>
            <a:cxnLst/>
            <a:rect l="l" t="t" r="r" b="b"/>
            <a:pathLst>
              <a:path w="10077951" h="2656914">
                <a:moveTo>
                  <a:pt x="0" y="0"/>
                </a:moveTo>
                <a:lnTo>
                  <a:pt x="10077951" y="0"/>
                </a:lnTo>
                <a:lnTo>
                  <a:pt x="10077951" y="2656914"/>
                </a:lnTo>
                <a:lnTo>
                  <a:pt x="0" y="265691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rot="-5813165">
            <a:off x="16201575" y="8013616"/>
            <a:ext cx="1148839" cy="1926407"/>
          </a:xfrm>
          <a:custGeom>
            <a:avLst/>
            <a:gdLst/>
            <a:ahLst/>
            <a:cxnLst/>
            <a:rect l="l" t="t" r="r" b="b"/>
            <a:pathLst>
              <a:path w="1148839" h="1926407">
                <a:moveTo>
                  <a:pt x="0" y="0"/>
                </a:moveTo>
                <a:lnTo>
                  <a:pt x="1148839" y="0"/>
                </a:lnTo>
                <a:lnTo>
                  <a:pt x="1148839" y="1926407"/>
                </a:lnTo>
                <a:lnTo>
                  <a:pt x="0" y="1926407"/>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2599109" y="7559221"/>
            <a:ext cx="1527558" cy="1463678"/>
          </a:xfrm>
          <a:custGeom>
            <a:avLst/>
            <a:gdLst/>
            <a:ahLst/>
            <a:cxnLst/>
            <a:rect l="l" t="t" r="r" b="b"/>
            <a:pathLst>
              <a:path w="1527558" h="1463678">
                <a:moveTo>
                  <a:pt x="0" y="0"/>
                </a:moveTo>
                <a:lnTo>
                  <a:pt x="1527558" y="0"/>
                </a:lnTo>
                <a:lnTo>
                  <a:pt x="1527558" y="1463678"/>
                </a:lnTo>
                <a:lnTo>
                  <a:pt x="0" y="146367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0" name="Freeform 10"/>
          <p:cNvSpPr/>
          <p:nvPr/>
        </p:nvSpPr>
        <p:spPr>
          <a:xfrm>
            <a:off x="14722856" y="925428"/>
            <a:ext cx="2056025" cy="1708370"/>
          </a:xfrm>
          <a:custGeom>
            <a:avLst/>
            <a:gdLst/>
            <a:ahLst/>
            <a:cxnLst/>
            <a:rect l="l" t="t" r="r" b="b"/>
            <a:pathLst>
              <a:path w="2056025" h="1708370">
                <a:moveTo>
                  <a:pt x="0" y="0"/>
                </a:moveTo>
                <a:lnTo>
                  <a:pt x="2056026" y="0"/>
                </a:lnTo>
                <a:lnTo>
                  <a:pt x="2056026" y="1708371"/>
                </a:lnTo>
                <a:lnTo>
                  <a:pt x="0" y="170837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grpSp>
        <p:nvGrpSpPr>
          <p:cNvPr id="11" name="Group 11"/>
          <p:cNvGrpSpPr/>
          <p:nvPr/>
        </p:nvGrpSpPr>
        <p:grpSpPr>
          <a:xfrm>
            <a:off x="11174406" y="3084649"/>
            <a:ext cx="7051395" cy="7242441"/>
            <a:chOff x="0" y="0"/>
            <a:chExt cx="1857158" cy="1907474"/>
          </a:xfrm>
        </p:grpSpPr>
        <p:sp>
          <p:nvSpPr>
            <p:cNvPr id="12" name="Freeform 12"/>
            <p:cNvSpPr/>
            <p:nvPr/>
          </p:nvSpPr>
          <p:spPr>
            <a:xfrm>
              <a:off x="0" y="0"/>
              <a:ext cx="1857158" cy="1907474"/>
            </a:xfrm>
            <a:custGeom>
              <a:avLst/>
              <a:gdLst/>
              <a:ahLst/>
              <a:cxnLst/>
              <a:rect l="l" t="t" r="r" b="b"/>
              <a:pathLst>
                <a:path w="1857158" h="1907474">
                  <a:moveTo>
                    <a:pt x="55994" y="0"/>
                  </a:moveTo>
                  <a:lnTo>
                    <a:pt x="1801163" y="0"/>
                  </a:lnTo>
                  <a:cubicBezTo>
                    <a:pt x="1832088" y="0"/>
                    <a:pt x="1857158" y="25070"/>
                    <a:pt x="1857158" y="55994"/>
                  </a:cubicBezTo>
                  <a:lnTo>
                    <a:pt x="1857158" y="1851480"/>
                  </a:lnTo>
                  <a:cubicBezTo>
                    <a:pt x="1857158" y="1882405"/>
                    <a:pt x="1832088" y="1907474"/>
                    <a:pt x="1801163" y="1907474"/>
                  </a:cubicBezTo>
                  <a:lnTo>
                    <a:pt x="55994" y="1907474"/>
                  </a:lnTo>
                  <a:cubicBezTo>
                    <a:pt x="25070" y="1907474"/>
                    <a:pt x="0" y="1882405"/>
                    <a:pt x="0" y="1851480"/>
                  </a:cubicBezTo>
                  <a:lnTo>
                    <a:pt x="0" y="55994"/>
                  </a:lnTo>
                  <a:cubicBezTo>
                    <a:pt x="0" y="25070"/>
                    <a:pt x="25070" y="0"/>
                    <a:pt x="55994" y="0"/>
                  </a:cubicBezTo>
                  <a:close/>
                </a:path>
              </a:pathLst>
            </a:custGeom>
            <a:solidFill>
              <a:srgbClr val="FFCEDB"/>
            </a:solidFill>
          </p:spPr>
        </p:sp>
        <p:sp>
          <p:nvSpPr>
            <p:cNvPr id="13" name="TextBox 13"/>
            <p:cNvSpPr txBox="1"/>
            <p:nvPr/>
          </p:nvSpPr>
          <p:spPr>
            <a:xfrm>
              <a:off x="0" y="-38100"/>
              <a:ext cx="1857158" cy="194557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726429" y="568410"/>
            <a:ext cx="10193584" cy="1451519"/>
          </a:xfrm>
          <a:prstGeom prst="rect">
            <a:avLst/>
          </a:prstGeom>
        </p:spPr>
        <p:txBody>
          <a:bodyPr lIns="0" tIns="0" rIns="0" bIns="0" rtlCol="0" anchor="t">
            <a:spAutoFit/>
          </a:bodyPr>
          <a:lstStyle/>
          <a:p>
            <a:pPr algn="ctr">
              <a:lnSpc>
                <a:spcPts val="11918"/>
              </a:lnSpc>
            </a:pPr>
            <a:r>
              <a:rPr lang="en-US" sz="8513">
                <a:solidFill>
                  <a:srgbClr val="FFCEDB"/>
                </a:solidFill>
                <a:latin typeface="Coiny"/>
              </a:rPr>
              <a:t>CÔ MONG MUỐN</a:t>
            </a:r>
          </a:p>
        </p:txBody>
      </p:sp>
      <p:sp>
        <p:nvSpPr>
          <p:cNvPr id="16" name="TextBox 16"/>
          <p:cNvSpPr txBox="1"/>
          <p:nvPr/>
        </p:nvSpPr>
        <p:spPr>
          <a:xfrm>
            <a:off x="3362888" y="4605458"/>
            <a:ext cx="6575094" cy="1297106"/>
          </a:xfrm>
          <a:prstGeom prst="rect">
            <a:avLst/>
          </a:prstGeom>
        </p:spPr>
        <p:txBody>
          <a:bodyPr lIns="0" tIns="0" rIns="0" bIns="0" rtlCol="0" anchor="t">
            <a:spAutoFit/>
          </a:bodyPr>
          <a:lstStyle/>
          <a:p>
            <a:pPr algn="ctr">
              <a:lnSpc>
                <a:spcPts val="5245"/>
              </a:lnSpc>
            </a:pPr>
            <a:r>
              <a:rPr lang="en-US" sz="3746" dirty="0">
                <a:solidFill>
                  <a:srgbClr val="8C213E"/>
                </a:solidFill>
                <a:latin typeface="Lobster"/>
              </a:rPr>
              <a:t>Team5D sẽ không có bạn nào mất tập trung trong tiết học.</a:t>
            </a:r>
          </a:p>
        </p:txBody>
      </p:sp>
      <p:sp>
        <p:nvSpPr>
          <p:cNvPr id="17" name="TextBox 17"/>
          <p:cNvSpPr txBox="1"/>
          <p:nvPr/>
        </p:nvSpPr>
        <p:spPr>
          <a:xfrm>
            <a:off x="1028700" y="4554805"/>
            <a:ext cx="1589126" cy="1129286"/>
          </a:xfrm>
          <a:prstGeom prst="rect">
            <a:avLst/>
          </a:prstGeom>
        </p:spPr>
        <p:txBody>
          <a:bodyPr lIns="0" tIns="0" rIns="0" bIns="0" rtlCol="0" anchor="t">
            <a:spAutoFit/>
          </a:bodyPr>
          <a:lstStyle/>
          <a:p>
            <a:pPr algn="ctr">
              <a:lnSpc>
                <a:spcPts val="9275"/>
              </a:lnSpc>
            </a:pPr>
            <a:r>
              <a:rPr lang="en-US" sz="6625">
                <a:solidFill>
                  <a:srgbClr val="FFCEDB"/>
                </a:solidFill>
                <a:latin typeface="Blueberry"/>
              </a:rPr>
              <a:t>02</a:t>
            </a:r>
          </a:p>
        </p:txBody>
      </p:sp>
      <p:sp>
        <p:nvSpPr>
          <p:cNvPr id="18" name="Rectangle 17"/>
          <p:cNvSpPr/>
          <p:nvPr/>
        </p:nvSpPr>
        <p:spPr>
          <a:xfrm>
            <a:off x="13073250" y="4291144"/>
            <a:ext cx="4229043" cy="668773"/>
          </a:xfrm>
          <a:prstGeom prst="rect">
            <a:avLst/>
          </a:prstGeom>
        </p:spPr>
        <p:txBody>
          <a:bodyPr wrap="none">
            <a:spAutoFit/>
          </a:bodyPr>
          <a:lstStyle/>
          <a:p>
            <a:r>
              <a:rPr lang="en-US" sz="3746" dirty="0" smtClean="0">
                <a:solidFill>
                  <a:srgbClr val="8C213E"/>
                </a:solidFill>
                <a:latin typeface="Lobster"/>
              </a:rPr>
              <a:t>CHÈN VIDEO GIÚP E</a:t>
            </a:r>
            <a:endParaRPr lang="en-US" dirty="0"/>
          </a:p>
        </p:txBody>
      </p:sp>
    </p:spTree>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Freeform 4"/>
          <p:cNvSpPr/>
          <p:nvPr/>
        </p:nvSpPr>
        <p:spPr>
          <a:xfrm>
            <a:off x="1181100" y="4617581"/>
            <a:ext cx="9205662" cy="1707232"/>
          </a:xfrm>
          <a:custGeom>
            <a:avLst/>
            <a:gdLst/>
            <a:ahLst/>
            <a:cxnLst/>
            <a:rect l="l" t="t" r="r" b="b"/>
            <a:pathLst>
              <a:path w="9205662" h="1707232">
                <a:moveTo>
                  <a:pt x="0" y="0"/>
                </a:moveTo>
                <a:lnTo>
                  <a:pt x="9205662" y="0"/>
                </a:lnTo>
                <a:lnTo>
                  <a:pt x="9205662" y="1707232"/>
                </a:lnTo>
                <a:lnTo>
                  <a:pt x="0" y="170723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1181100" y="4418149"/>
            <a:ext cx="8936522" cy="1657319"/>
          </a:xfrm>
          <a:custGeom>
            <a:avLst/>
            <a:gdLst/>
            <a:ahLst/>
            <a:cxnLst/>
            <a:rect l="l" t="t" r="r" b="b"/>
            <a:pathLst>
              <a:path w="8936522" h="1657319">
                <a:moveTo>
                  <a:pt x="0" y="0"/>
                </a:moveTo>
                <a:lnTo>
                  <a:pt x="8936522" y="0"/>
                </a:lnTo>
                <a:lnTo>
                  <a:pt x="8936522" y="1657319"/>
                </a:lnTo>
                <a:lnTo>
                  <a:pt x="0" y="165731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3362888" y="104114"/>
            <a:ext cx="10727407" cy="2828135"/>
          </a:xfrm>
          <a:custGeom>
            <a:avLst/>
            <a:gdLst/>
            <a:ahLst/>
            <a:cxnLst/>
            <a:rect l="l" t="t" r="r" b="b"/>
            <a:pathLst>
              <a:path w="10727407" h="2828135">
                <a:moveTo>
                  <a:pt x="0" y="0"/>
                </a:moveTo>
                <a:lnTo>
                  <a:pt x="10727407" y="0"/>
                </a:lnTo>
                <a:lnTo>
                  <a:pt x="10727407" y="2828135"/>
                </a:lnTo>
                <a:lnTo>
                  <a:pt x="0" y="282813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3726429" y="185317"/>
            <a:ext cx="10077951" cy="2656914"/>
          </a:xfrm>
          <a:custGeom>
            <a:avLst/>
            <a:gdLst/>
            <a:ahLst/>
            <a:cxnLst/>
            <a:rect l="l" t="t" r="r" b="b"/>
            <a:pathLst>
              <a:path w="10077951" h="2656914">
                <a:moveTo>
                  <a:pt x="0" y="0"/>
                </a:moveTo>
                <a:lnTo>
                  <a:pt x="10077951" y="0"/>
                </a:lnTo>
                <a:lnTo>
                  <a:pt x="10077951" y="2656914"/>
                </a:lnTo>
                <a:lnTo>
                  <a:pt x="0" y="265691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8" name="Freeform 8"/>
          <p:cNvSpPr/>
          <p:nvPr/>
        </p:nvSpPr>
        <p:spPr>
          <a:xfrm rot="-5813165">
            <a:off x="16201575" y="8013616"/>
            <a:ext cx="1148839" cy="1926407"/>
          </a:xfrm>
          <a:custGeom>
            <a:avLst/>
            <a:gdLst/>
            <a:ahLst/>
            <a:cxnLst/>
            <a:rect l="l" t="t" r="r" b="b"/>
            <a:pathLst>
              <a:path w="1148839" h="1926407">
                <a:moveTo>
                  <a:pt x="0" y="0"/>
                </a:moveTo>
                <a:lnTo>
                  <a:pt x="1148839" y="0"/>
                </a:lnTo>
                <a:lnTo>
                  <a:pt x="1148839" y="1926407"/>
                </a:lnTo>
                <a:lnTo>
                  <a:pt x="0" y="192640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TextBox 9"/>
          <p:cNvSpPr txBox="1"/>
          <p:nvPr/>
        </p:nvSpPr>
        <p:spPr>
          <a:xfrm>
            <a:off x="3726429" y="568410"/>
            <a:ext cx="10193584" cy="1451519"/>
          </a:xfrm>
          <a:prstGeom prst="rect">
            <a:avLst/>
          </a:prstGeom>
        </p:spPr>
        <p:txBody>
          <a:bodyPr lIns="0" tIns="0" rIns="0" bIns="0" rtlCol="0" anchor="t">
            <a:spAutoFit/>
          </a:bodyPr>
          <a:lstStyle/>
          <a:p>
            <a:pPr algn="ctr">
              <a:lnSpc>
                <a:spcPts val="11918"/>
              </a:lnSpc>
            </a:pPr>
            <a:r>
              <a:rPr lang="en-US" sz="8513">
                <a:solidFill>
                  <a:srgbClr val="FFCEDB"/>
                </a:solidFill>
                <a:latin typeface="Coiny"/>
              </a:rPr>
              <a:t>CÔ MONG MUỐN</a:t>
            </a:r>
          </a:p>
        </p:txBody>
      </p:sp>
      <p:sp>
        <p:nvSpPr>
          <p:cNvPr id="10" name="Freeform 10"/>
          <p:cNvSpPr/>
          <p:nvPr/>
        </p:nvSpPr>
        <p:spPr>
          <a:xfrm>
            <a:off x="2599109" y="7559221"/>
            <a:ext cx="1527558" cy="1463678"/>
          </a:xfrm>
          <a:custGeom>
            <a:avLst/>
            <a:gdLst/>
            <a:ahLst/>
            <a:cxnLst/>
            <a:rect l="l" t="t" r="r" b="b"/>
            <a:pathLst>
              <a:path w="1527558" h="1463678">
                <a:moveTo>
                  <a:pt x="0" y="0"/>
                </a:moveTo>
                <a:lnTo>
                  <a:pt x="1527558" y="0"/>
                </a:lnTo>
                <a:lnTo>
                  <a:pt x="1527558" y="1463678"/>
                </a:lnTo>
                <a:lnTo>
                  <a:pt x="0" y="146367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1" name="Freeform 11"/>
          <p:cNvSpPr/>
          <p:nvPr/>
        </p:nvSpPr>
        <p:spPr>
          <a:xfrm>
            <a:off x="14722856" y="925428"/>
            <a:ext cx="2056025" cy="1708370"/>
          </a:xfrm>
          <a:custGeom>
            <a:avLst/>
            <a:gdLst/>
            <a:ahLst/>
            <a:cxnLst/>
            <a:rect l="l" t="t" r="r" b="b"/>
            <a:pathLst>
              <a:path w="2056025" h="1708370">
                <a:moveTo>
                  <a:pt x="0" y="0"/>
                </a:moveTo>
                <a:lnTo>
                  <a:pt x="2056026" y="0"/>
                </a:lnTo>
                <a:lnTo>
                  <a:pt x="2056026" y="1708371"/>
                </a:lnTo>
                <a:lnTo>
                  <a:pt x="0" y="1708371"/>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2" name="TextBox 12"/>
          <p:cNvSpPr txBox="1"/>
          <p:nvPr/>
        </p:nvSpPr>
        <p:spPr>
          <a:xfrm>
            <a:off x="3362888" y="4605458"/>
            <a:ext cx="6575094" cy="1297106"/>
          </a:xfrm>
          <a:prstGeom prst="rect">
            <a:avLst/>
          </a:prstGeom>
        </p:spPr>
        <p:txBody>
          <a:bodyPr lIns="0" tIns="0" rIns="0" bIns="0" rtlCol="0" anchor="t">
            <a:spAutoFit/>
          </a:bodyPr>
          <a:lstStyle/>
          <a:p>
            <a:pPr algn="ctr">
              <a:lnSpc>
                <a:spcPts val="5245"/>
              </a:lnSpc>
            </a:pPr>
            <a:r>
              <a:rPr lang="en-US" sz="3746">
                <a:solidFill>
                  <a:srgbClr val="8C213E"/>
                </a:solidFill>
                <a:latin typeface="Lobster"/>
              </a:rPr>
              <a:t>Team5D sẽ không có bạn nào ngồi học sai tư thế.</a:t>
            </a:r>
          </a:p>
        </p:txBody>
      </p:sp>
      <p:sp>
        <p:nvSpPr>
          <p:cNvPr id="13" name="TextBox 13"/>
          <p:cNvSpPr txBox="1"/>
          <p:nvPr/>
        </p:nvSpPr>
        <p:spPr>
          <a:xfrm>
            <a:off x="1028700" y="4554805"/>
            <a:ext cx="1589126" cy="1129286"/>
          </a:xfrm>
          <a:prstGeom prst="rect">
            <a:avLst/>
          </a:prstGeom>
        </p:spPr>
        <p:txBody>
          <a:bodyPr lIns="0" tIns="0" rIns="0" bIns="0" rtlCol="0" anchor="t">
            <a:spAutoFit/>
          </a:bodyPr>
          <a:lstStyle/>
          <a:p>
            <a:pPr algn="ctr">
              <a:lnSpc>
                <a:spcPts val="9275"/>
              </a:lnSpc>
            </a:pPr>
            <a:r>
              <a:rPr lang="en-US" sz="6625">
                <a:solidFill>
                  <a:srgbClr val="FFCEDB"/>
                </a:solidFill>
                <a:latin typeface="Blueberry"/>
              </a:rPr>
              <a:t>03</a:t>
            </a:r>
          </a:p>
        </p:txBody>
      </p:sp>
      <p:grpSp>
        <p:nvGrpSpPr>
          <p:cNvPr id="14" name="Group 14"/>
          <p:cNvGrpSpPr/>
          <p:nvPr/>
        </p:nvGrpSpPr>
        <p:grpSpPr>
          <a:xfrm>
            <a:off x="10567610" y="2842231"/>
            <a:ext cx="7621166" cy="7444769"/>
            <a:chOff x="0" y="0"/>
            <a:chExt cx="4828540" cy="4716780"/>
          </a:xfrm>
        </p:grpSpPr>
        <p:sp>
          <p:nvSpPr>
            <p:cNvPr id="15" name="Freeform 15"/>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17"/>
              <a:stretch>
                <a:fillRect t="-1211" b="-1211"/>
              </a:stretch>
            </a:blipFill>
          </p:spPr>
        </p:sp>
      </p:grpSp>
    </p:spTree>
  </p:cSld>
  <p:clrMapOvr>
    <a:masterClrMapping/>
  </p:clrMapOvr>
  <p:transition spd="slow">
    <p:cover dir="d"/>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43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3" name="Freeform 3"/>
          <p:cNvSpPr/>
          <p:nvPr/>
        </p:nvSpPr>
        <p:spPr>
          <a:xfrm>
            <a:off x="9144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stretch>
              <a:fillRect/>
            </a:stretch>
          </a:blipFill>
        </p:spPr>
      </p:sp>
      <p:sp>
        <p:nvSpPr>
          <p:cNvPr id="4" name="Freeform 4"/>
          <p:cNvSpPr/>
          <p:nvPr/>
        </p:nvSpPr>
        <p:spPr>
          <a:xfrm>
            <a:off x="1181100" y="4617581"/>
            <a:ext cx="9205662" cy="1707232"/>
          </a:xfrm>
          <a:custGeom>
            <a:avLst/>
            <a:gdLst/>
            <a:ahLst/>
            <a:cxnLst/>
            <a:rect l="l" t="t" r="r" b="b"/>
            <a:pathLst>
              <a:path w="9205662" h="1707232">
                <a:moveTo>
                  <a:pt x="0" y="0"/>
                </a:moveTo>
                <a:lnTo>
                  <a:pt x="9205662" y="0"/>
                </a:lnTo>
                <a:lnTo>
                  <a:pt x="9205662" y="1707232"/>
                </a:lnTo>
                <a:lnTo>
                  <a:pt x="0" y="1707232"/>
                </a:lnTo>
                <a:lnTo>
                  <a:pt x="0" y="0"/>
                </a:lnTo>
                <a:close/>
              </a:path>
            </a:pathLst>
          </a:custGeom>
          <a:blipFill>
            <a:blip r:embed="rId3">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181100" y="4418149"/>
            <a:ext cx="8936522" cy="1657319"/>
          </a:xfrm>
          <a:custGeom>
            <a:avLst/>
            <a:gdLst/>
            <a:ahLst/>
            <a:cxnLst/>
            <a:rect l="l" t="t" r="r" b="b"/>
            <a:pathLst>
              <a:path w="8936522" h="1657319">
                <a:moveTo>
                  <a:pt x="0" y="0"/>
                </a:moveTo>
                <a:lnTo>
                  <a:pt x="8936522" y="0"/>
                </a:lnTo>
                <a:lnTo>
                  <a:pt x="8936522" y="1657319"/>
                </a:lnTo>
                <a:lnTo>
                  <a:pt x="0" y="1657319"/>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3362888" y="104114"/>
            <a:ext cx="10727407" cy="2828135"/>
          </a:xfrm>
          <a:custGeom>
            <a:avLst/>
            <a:gdLst/>
            <a:ahLst/>
            <a:cxnLst/>
            <a:rect l="l" t="t" r="r" b="b"/>
            <a:pathLst>
              <a:path w="10727407" h="2828135">
                <a:moveTo>
                  <a:pt x="0" y="0"/>
                </a:moveTo>
                <a:lnTo>
                  <a:pt x="10727407" y="0"/>
                </a:lnTo>
                <a:lnTo>
                  <a:pt x="10727407" y="2828135"/>
                </a:lnTo>
                <a:lnTo>
                  <a:pt x="0" y="282813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3726429" y="185317"/>
            <a:ext cx="10077951" cy="2656914"/>
          </a:xfrm>
          <a:custGeom>
            <a:avLst/>
            <a:gdLst/>
            <a:ahLst/>
            <a:cxnLst/>
            <a:rect l="l" t="t" r="r" b="b"/>
            <a:pathLst>
              <a:path w="10077951" h="2656914">
                <a:moveTo>
                  <a:pt x="0" y="0"/>
                </a:moveTo>
                <a:lnTo>
                  <a:pt x="10077951" y="0"/>
                </a:lnTo>
                <a:lnTo>
                  <a:pt x="10077951" y="2656914"/>
                </a:lnTo>
                <a:lnTo>
                  <a:pt x="0" y="2656914"/>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8" name="Freeform 8"/>
          <p:cNvSpPr/>
          <p:nvPr/>
        </p:nvSpPr>
        <p:spPr>
          <a:xfrm rot="-5813165">
            <a:off x="16201575" y="8013616"/>
            <a:ext cx="1148839" cy="1926407"/>
          </a:xfrm>
          <a:custGeom>
            <a:avLst/>
            <a:gdLst/>
            <a:ahLst/>
            <a:cxnLst/>
            <a:rect l="l" t="t" r="r" b="b"/>
            <a:pathLst>
              <a:path w="1148839" h="1926407">
                <a:moveTo>
                  <a:pt x="0" y="0"/>
                </a:moveTo>
                <a:lnTo>
                  <a:pt x="1148839" y="0"/>
                </a:lnTo>
                <a:lnTo>
                  <a:pt x="1148839" y="1926407"/>
                </a:lnTo>
                <a:lnTo>
                  <a:pt x="0" y="1926407"/>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9" name="Freeform 9"/>
          <p:cNvSpPr/>
          <p:nvPr/>
        </p:nvSpPr>
        <p:spPr>
          <a:xfrm>
            <a:off x="2599109" y="7559221"/>
            <a:ext cx="1527558" cy="1463678"/>
          </a:xfrm>
          <a:custGeom>
            <a:avLst/>
            <a:gdLst/>
            <a:ahLst/>
            <a:cxnLst/>
            <a:rect l="l" t="t" r="r" b="b"/>
            <a:pathLst>
              <a:path w="1527558" h="1463678">
                <a:moveTo>
                  <a:pt x="0" y="0"/>
                </a:moveTo>
                <a:lnTo>
                  <a:pt x="1527558" y="0"/>
                </a:lnTo>
                <a:lnTo>
                  <a:pt x="1527558" y="1463678"/>
                </a:lnTo>
                <a:lnTo>
                  <a:pt x="0" y="1463678"/>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sp>
      <p:sp>
        <p:nvSpPr>
          <p:cNvPr id="10" name="Freeform 10"/>
          <p:cNvSpPr/>
          <p:nvPr/>
        </p:nvSpPr>
        <p:spPr>
          <a:xfrm>
            <a:off x="14722856" y="925428"/>
            <a:ext cx="2056025" cy="1708370"/>
          </a:xfrm>
          <a:custGeom>
            <a:avLst/>
            <a:gdLst/>
            <a:ahLst/>
            <a:cxnLst/>
            <a:rect l="l" t="t" r="r" b="b"/>
            <a:pathLst>
              <a:path w="2056025" h="1708370">
                <a:moveTo>
                  <a:pt x="0" y="0"/>
                </a:moveTo>
                <a:lnTo>
                  <a:pt x="2056026" y="0"/>
                </a:lnTo>
                <a:lnTo>
                  <a:pt x="2056026" y="1708371"/>
                </a:lnTo>
                <a:lnTo>
                  <a:pt x="0" y="1708371"/>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sp>
      <p:grpSp>
        <p:nvGrpSpPr>
          <p:cNvPr id="11" name="Group 11"/>
          <p:cNvGrpSpPr/>
          <p:nvPr/>
        </p:nvGrpSpPr>
        <p:grpSpPr>
          <a:xfrm>
            <a:off x="11460634" y="2703592"/>
            <a:ext cx="7646994" cy="7242441"/>
            <a:chOff x="0" y="0"/>
            <a:chExt cx="1857158" cy="1907474"/>
          </a:xfrm>
        </p:grpSpPr>
        <p:sp>
          <p:nvSpPr>
            <p:cNvPr id="12" name="Freeform 12"/>
            <p:cNvSpPr/>
            <p:nvPr/>
          </p:nvSpPr>
          <p:spPr>
            <a:xfrm>
              <a:off x="0" y="0"/>
              <a:ext cx="1857158" cy="1907474"/>
            </a:xfrm>
            <a:custGeom>
              <a:avLst/>
              <a:gdLst/>
              <a:ahLst/>
              <a:cxnLst/>
              <a:rect l="l" t="t" r="r" b="b"/>
              <a:pathLst>
                <a:path w="1857158" h="1907474">
                  <a:moveTo>
                    <a:pt x="55994" y="0"/>
                  </a:moveTo>
                  <a:lnTo>
                    <a:pt x="1801163" y="0"/>
                  </a:lnTo>
                  <a:cubicBezTo>
                    <a:pt x="1832088" y="0"/>
                    <a:pt x="1857158" y="25070"/>
                    <a:pt x="1857158" y="55994"/>
                  </a:cubicBezTo>
                  <a:lnTo>
                    <a:pt x="1857158" y="1851480"/>
                  </a:lnTo>
                  <a:cubicBezTo>
                    <a:pt x="1857158" y="1882405"/>
                    <a:pt x="1832088" y="1907474"/>
                    <a:pt x="1801163" y="1907474"/>
                  </a:cubicBezTo>
                  <a:lnTo>
                    <a:pt x="55994" y="1907474"/>
                  </a:lnTo>
                  <a:cubicBezTo>
                    <a:pt x="25070" y="1907474"/>
                    <a:pt x="0" y="1882405"/>
                    <a:pt x="0" y="1851480"/>
                  </a:cubicBezTo>
                  <a:lnTo>
                    <a:pt x="0" y="55994"/>
                  </a:lnTo>
                  <a:cubicBezTo>
                    <a:pt x="0" y="25070"/>
                    <a:pt x="25070" y="0"/>
                    <a:pt x="55994" y="0"/>
                  </a:cubicBezTo>
                  <a:close/>
                </a:path>
              </a:pathLst>
            </a:custGeom>
            <a:solidFill>
              <a:srgbClr val="FFCEDB"/>
            </a:solidFill>
          </p:spPr>
        </p:sp>
        <p:sp>
          <p:nvSpPr>
            <p:cNvPr id="13" name="TextBox 13"/>
            <p:cNvSpPr txBox="1"/>
            <p:nvPr/>
          </p:nvSpPr>
          <p:spPr>
            <a:xfrm>
              <a:off x="0" y="-38100"/>
              <a:ext cx="1857158" cy="194557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726429" y="568410"/>
            <a:ext cx="10193584" cy="1451519"/>
          </a:xfrm>
          <a:prstGeom prst="rect">
            <a:avLst/>
          </a:prstGeom>
        </p:spPr>
        <p:txBody>
          <a:bodyPr lIns="0" tIns="0" rIns="0" bIns="0" rtlCol="0" anchor="t">
            <a:spAutoFit/>
          </a:bodyPr>
          <a:lstStyle/>
          <a:p>
            <a:pPr algn="ctr">
              <a:lnSpc>
                <a:spcPts val="11918"/>
              </a:lnSpc>
            </a:pPr>
            <a:r>
              <a:rPr lang="en-US" sz="8513">
                <a:solidFill>
                  <a:srgbClr val="FFCEDB"/>
                </a:solidFill>
                <a:latin typeface="Coiny"/>
              </a:rPr>
              <a:t>CÔ MONG MUỐN</a:t>
            </a:r>
          </a:p>
        </p:txBody>
      </p:sp>
      <p:sp>
        <p:nvSpPr>
          <p:cNvPr id="16" name="TextBox 16"/>
          <p:cNvSpPr txBox="1"/>
          <p:nvPr/>
        </p:nvSpPr>
        <p:spPr>
          <a:xfrm>
            <a:off x="3362888" y="4605458"/>
            <a:ext cx="6575094" cy="1297106"/>
          </a:xfrm>
          <a:prstGeom prst="rect">
            <a:avLst/>
          </a:prstGeom>
        </p:spPr>
        <p:txBody>
          <a:bodyPr lIns="0" tIns="0" rIns="0" bIns="0" rtlCol="0" anchor="t">
            <a:spAutoFit/>
          </a:bodyPr>
          <a:lstStyle/>
          <a:p>
            <a:pPr algn="ctr">
              <a:lnSpc>
                <a:spcPts val="5245"/>
              </a:lnSpc>
            </a:pPr>
            <a:r>
              <a:rPr lang="en-US" sz="3746">
                <a:solidFill>
                  <a:srgbClr val="8C213E"/>
                </a:solidFill>
                <a:latin typeface="Lobster"/>
              </a:rPr>
              <a:t>Team5D sẽ không có bạn nào làm việc riêng trong khi cô giảng bài</a:t>
            </a:r>
          </a:p>
        </p:txBody>
      </p:sp>
      <p:sp>
        <p:nvSpPr>
          <p:cNvPr id="17" name="TextBox 17"/>
          <p:cNvSpPr txBox="1"/>
          <p:nvPr/>
        </p:nvSpPr>
        <p:spPr>
          <a:xfrm>
            <a:off x="1028700" y="4554805"/>
            <a:ext cx="1589126" cy="1129286"/>
          </a:xfrm>
          <a:prstGeom prst="rect">
            <a:avLst/>
          </a:prstGeom>
        </p:spPr>
        <p:txBody>
          <a:bodyPr lIns="0" tIns="0" rIns="0" bIns="0" rtlCol="0" anchor="t">
            <a:spAutoFit/>
          </a:bodyPr>
          <a:lstStyle/>
          <a:p>
            <a:pPr algn="ctr">
              <a:lnSpc>
                <a:spcPts val="9275"/>
              </a:lnSpc>
            </a:pPr>
            <a:r>
              <a:rPr lang="en-US" sz="6625">
                <a:solidFill>
                  <a:srgbClr val="FFCEDB"/>
                </a:solidFill>
                <a:latin typeface="Blueberry"/>
              </a:rPr>
              <a:t>04</a:t>
            </a:r>
          </a:p>
        </p:txBody>
      </p:sp>
      <p:pic>
        <p:nvPicPr>
          <p:cNvPr id="18" name="Picture 1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743828" y="3076910"/>
            <a:ext cx="7001371" cy="6714790"/>
          </a:xfrm>
          <a:prstGeom prst="rect">
            <a:avLst/>
          </a:prstGeom>
        </p:spPr>
      </p:pic>
    </p:spTree>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323</Words>
  <Application>Microsoft Office PowerPoint</Application>
  <PresentationFormat>Custom</PresentationFormat>
  <Paragraphs>50</Paragraphs>
  <Slides>15</Slides>
  <Notes>0</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vt:lpstr>
      <vt:lpstr>Dancing Script Bold</vt:lpstr>
      <vt:lpstr>Blueberry</vt:lpstr>
      <vt:lpstr>Coiny</vt:lpstr>
      <vt:lpstr>Lobster</vt:lpstr>
      <vt:lpstr>Arial</vt:lpstr>
      <vt:lpstr>Dekko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MẪU PP LÀM VIDEO - NGUYỄN THẢO 0949764193</dc:title>
  <dc:creator>Administrator</dc:creator>
  <cp:lastModifiedBy>ADMIN</cp:lastModifiedBy>
  <cp:revision>8</cp:revision>
  <dcterms:created xsi:type="dcterms:W3CDTF">2006-08-16T00:00:00Z</dcterms:created>
  <dcterms:modified xsi:type="dcterms:W3CDTF">2024-07-22T07:09:53Z</dcterms:modified>
  <dc:identifier>DAGIoUrj5lo</dc:identifier>
</cp:coreProperties>
</file>